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406" r:id="rId3"/>
    <p:sldId id="451" r:id="rId4"/>
    <p:sldId id="456" r:id="rId5"/>
    <p:sldId id="457" r:id="rId6"/>
    <p:sldId id="449" r:id="rId7"/>
    <p:sldId id="450" r:id="rId8"/>
    <p:sldId id="462" r:id="rId9"/>
    <p:sldId id="455" r:id="rId10"/>
    <p:sldId id="463" r:id="rId11"/>
    <p:sldId id="464" r:id="rId12"/>
    <p:sldId id="465" r:id="rId13"/>
    <p:sldId id="466" r:id="rId14"/>
    <p:sldId id="412" r:id="rId15"/>
    <p:sldId id="460" r:id="rId16"/>
    <p:sldId id="461" r:id="rId17"/>
    <p:sldId id="467" r:id="rId18"/>
    <p:sldId id="470" r:id="rId19"/>
    <p:sldId id="469" r:id="rId20"/>
    <p:sldId id="471" r:id="rId21"/>
    <p:sldId id="472" r:id="rId22"/>
    <p:sldId id="473" r:id="rId23"/>
    <p:sldId id="459" r:id="rId24"/>
    <p:sldId id="458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288"/>
    <a:srgbClr val="46A7C9"/>
    <a:srgbClr val="FF530D"/>
    <a:srgbClr val="7A81FF"/>
    <a:srgbClr val="76D6FF"/>
    <a:srgbClr val="00FDFF"/>
    <a:srgbClr val="424242"/>
    <a:srgbClr val="F4F7FA"/>
    <a:srgbClr val="CAE4EE"/>
    <a:srgbClr val="CEE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0"/>
    <p:restoredTop sz="95604"/>
  </p:normalViewPr>
  <p:slideViewPr>
    <p:cSldViewPr snapToGrid="0" snapToObjects="1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CF141-FA29-6340-B1A5-756AB6390990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2EF7-5B0B-334F-A894-5D2DEE561FA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182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3101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9218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6565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8787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126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1951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2910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2391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861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382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835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0654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1394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738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9218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1394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738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0EE23-777E-374A-AAA0-DFE7E87B3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3CDF85-9108-DC40-A944-26E766EE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78D2D8-0F47-434E-BEBD-6222A26B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83E9B-E2A2-D041-9D9B-CC750722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B03664-2193-BE41-867A-7066493C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969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63686-7403-B743-B0B0-FAE7AEEC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4B11BC-A3EB-2D45-AA0F-F4D1098DD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30CA3-FF6A-8145-A191-FDBA848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4DDA95-885C-A24A-9279-8775C435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DA4109-6B61-5246-BD60-D68CD1A2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167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EC0E0E-E051-BF4E-BE52-EF53F70B6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5AD57-5943-DE4B-8C4F-B359D80D5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3288BA-301D-6540-9BAB-468FAE41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26692-9C3C-B742-8DBE-64CF18D8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677DB8-F4E5-6141-99B0-6B4D4031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746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73C45-43C7-CA4C-A420-D3CB05B9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1E84A-70E4-5E44-9F34-11AC6356A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D1A01A-FBF1-E243-9A2D-801725C2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D0A7E7-9A9A-3C4D-B1E7-E9845F6C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8880F1-D763-8F4B-A9BD-C1A885A6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73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19950-F992-2947-A008-956C8FB8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0C60C2-3E17-384E-AEF0-C1D29C55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EC10B0-80A5-884A-8303-A962718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580A8-1A22-8245-9E92-67A4AB64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565F33-1BC0-9E4F-801B-196B6748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341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EE75A-9E4E-EF40-A326-B192F84E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ACF98D-73C1-7F4A-AE3A-7F7D29123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F5D953-FCFA-9B4B-A415-AD677C653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759904-CA0D-BF41-BEA7-ECC47F45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4A04F-B830-4447-8B6C-F5277AC2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4529FB-3A61-734B-B292-895745B7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498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1616F-7781-3940-95D5-8E497C20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3963E9-9F39-8E46-A591-150DF4472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A5872-F158-BC41-9560-E9732FEA9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7C2841-7E4A-C542-825D-71E24362B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57A197B-5A64-7A40-AE8E-5BC38166D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04AE5E-8BDA-8C4A-AD7C-82199FF7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C97413-E4B9-F740-BBAD-66E90C1F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1BED57-0644-3942-81A2-A9C2920A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584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3DEFB-E487-8E41-A8C1-DCCF7D0A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1B2C5B-2030-AA47-8296-C090E430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AA72AC-60EE-8F4C-8169-5989E116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E57C5B-DC14-E348-B06A-62387F2B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646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4F0F79-1311-4643-97FB-BD6262D3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6D1F78-1F12-524F-A379-EA828EC6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F5889A-0411-B744-9045-20EA5A98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114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F5947-5E5B-4F43-83F8-6562A598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3945F-9DCD-D84B-A541-30F108E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31D45E-0CAD-A94E-ABFD-1158275B5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A23D59-6ADC-6A40-8748-57D26733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3C0302-4956-2B47-BFFD-165861BF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B65C09-4C8A-5440-B7B9-BA05464F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666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4E543-EB3F-5544-8A6C-B95FBDB9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F72527-0F4F-AA43-88A9-BCBC88EA1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7FCE1-2557-9E4C-8C07-2E7CC5803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CE5EFE-648C-3A40-BF7F-03A6C9A5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D8875A-E206-B746-B653-23D09944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902AAC-653A-0548-BBA5-40A18E87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13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99915F-588C-3A4C-935F-02ED3AC6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574F8C-DB2F-7940-87BB-7CBBC749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CDC67E-7C40-1346-8281-0F2329308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7242-DE59-F342-8588-9887C401BB65}" type="datetimeFigureOut">
              <a:rPr lang="es-ES_tradnl" smtClean="0"/>
              <a:t>23/06/2022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A67A28-7DE5-204D-AACE-8D45900A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8F720A-8E36-FF4E-A071-25A569410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72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12.tif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4.tiff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12.tif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em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tiff"/><Relationship Id="rId4" Type="http://schemas.openxmlformats.org/officeDocument/2006/relationships/image" Target="../media/image1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95F44A-3B3D-4C4B-AEBC-F316D4936293}"/>
              </a:ext>
            </a:extLst>
          </p:cNvPr>
          <p:cNvSpPr txBox="1"/>
          <p:nvPr/>
        </p:nvSpPr>
        <p:spPr>
          <a:xfrm>
            <a:off x="3943423" y="1096378"/>
            <a:ext cx="6992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</a:t>
            </a:r>
            <a:r>
              <a:rPr lang="en-US" sz="6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Series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31" y="4721025"/>
            <a:ext cx="7156195" cy="104059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5526E1-711E-F349-93DE-CB3C81F8FC96}"/>
              </a:ext>
            </a:extLst>
          </p:cNvPr>
          <p:cNvSpPr/>
          <p:nvPr/>
        </p:nvSpPr>
        <p:spPr>
          <a:xfrm>
            <a:off x="2504090" y="2419518"/>
            <a:ext cx="8431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i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Wi-Fi 6 (802.11ax)</a:t>
            </a:r>
          </a:p>
          <a:p>
            <a:pPr algn="r"/>
            <a:r>
              <a:rPr lang="en-US" sz="4800" b="1" i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Access Points</a:t>
            </a:r>
            <a:endParaRPr lang="en-US" sz="4000" b="1" i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69FB544-4344-F647-97E1-F00236B2D3AD}"/>
              </a:ext>
            </a:extLst>
          </p:cNvPr>
          <p:cNvCxnSpPr>
            <a:cxnSpLocks/>
          </p:cNvCxnSpPr>
          <p:nvPr/>
        </p:nvCxnSpPr>
        <p:spPr>
          <a:xfrm>
            <a:off x="3535680" y="2241668"/>
            <a:ext cx="732454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12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MU-MIMO </a:t>
            </a:r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Technology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A4AA0-2DC5-DC4B-97F6-C4D4B4FC45F7}"/>
              </a:ext>
            </a:extLst>
          </p:cNvPr>
          <p:cNvSpPr/>
          <p:nvPr/>
        </p:nvSpPr>
        <p:spPr>
          <a:xfrm>
            <a:off x="618720" y="1944913"/>
            <a:ext cx="733457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Multi-user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MIMO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allows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multiple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simultaneously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receive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multiple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data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streams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A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point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(AP) can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send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data to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four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different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at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same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time. MU-MIMO can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greatly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increase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network's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real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asset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density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networks</a:t>
            </a:r>
            <a:endParaRPr lang="es-ES_tradnl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s-ES_tradnl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Though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OFDMA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MU-MIMO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allow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multiple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simultaneously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transmit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are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different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can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help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in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high-density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environments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,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while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MU-MIMO can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aid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in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high-throughput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applications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826E4-120A-BB4D-B547-604570729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1322" y="2197509"/>
            <a:ext cx="3231958" cy="3232279"/>
          </a:xfrm>
          <a:prstGeom prst="ellipse">
            <a:avLst/>
          </a:prstGeom>
          <a:ln w="76200">
            <a:solidFill>
              <a:srgbClr val="46A7C9"/>
            </a:solidFill>
          </a:ln>
          <a:effectLst>
            <a:outerShdw blurRad="570619" dist="50800" dir="5400000" algn="ctr" rotWithShape="0">
              <a:srgbClr val="00000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99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0D8992-4B51-5E4F-97EB-60EE6E51E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922" y="1254715"/>
            <a:ext cx="5173078" cy="5603285"/>
          </a:xfrm>
          <a:prstGeom prst="rect">
            <a:avLst/>
          </a:prstGeom>
          <a:effectLst>
            <a:outerShdw blurRad="1016000" dist="317500" dir="10320000" sx="97000" sy="97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1932698"/>
            <a:ext cx="62954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Added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1.77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Gbps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DL/UL OFDMA and MU-MIMO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technologies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Coverage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175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meters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Advanced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QoS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ensure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real-time performance of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low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latency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Enterprise-grade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security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features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Embedded controller can manage up to 50 local GWN series APs;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GWN.Cloud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offers unlimited AP management;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 Manager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offers premise-based software controller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417136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2796436" y="1922062"/>
            <a:ext cx="629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24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Dual-Band </a:t>
            </a:r>
            <a:r>
              <a:rPr lang="es-ES_tradnl" sz="24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- </a:t>
            </a:r>
            <a:r>
              <a:rPr lang="es-ES_tradnl" sz="24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802.11ax</a:t>
            </a: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0268CDC8-2243-F24F-92E4-DEDEB6199CDA}"/>
              </a:ext>
            </a:extLst>
          </p:cNvPr>
          <p:cNvSpPr txBox="1"/>
          <p:nvPr/>
        </p:nvSpPr>
        <p:spPr>
          <a:xfrm>
            <a:off x="-1434120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2.4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573.5 Mbps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19DAAF15-D06E-9E47-A9C1-392EFB982992}"/>
              </a:ext>
            </a:extLst>
          </p:cNvPr>
          <p:cNvSpPr txBox="1"/>
          <p:nvPr/>
        </p:nvSpPr>
        <p:spPr>
          <a:xfrm>
            <a:off x="7239274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1201 Mbps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791D0-9B24-0E43-B626-FECDD19C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239" y="2640930"/>
            <a:ext cx="5671819" cy="2849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58662E-2195-AF46-BEF5-2077FC0DE645}"/>
              </a:ext>
            </a:extLst>
          </p:cNvPr>
          <p:cNvSpPr/>
          <p:nvPr/>
        </p:nvSpPr>
        <p:spPr>
          <a:xfrm>
            <a:off x="4283348" y="5721854"/>
            <a:ext cx="31489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n-US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Total Wireless Throughput</a:t>
            </a:r>
          </a:p>
          <a:p>
            <a:pPr algn="ctr">
              <a:buClr>
                <a:srgbClr val="424242"/>
              </a:buClr>
            </a:pPr>
            <a:r>
              <a:rPr lang="en-US" sz="3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1.77 Gbps</a:t>
            </a: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25DD257B-BD7B-D044-8354-2D4EA55F2667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235838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0D8992-4B51-5E4F-97EB-60EE6E51E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6416" y="558777"/>
            <a:ext cx="5815584" cy="6299224"/>
          </a:xfrm>
          <a:prstGeom prst="rect">
            <a:avLst/>
          </a:prstGeom>
          <a:effectLst>
            <a:outerShdw blurRad="1016000" dist="317500" dir="10320000" sx="97000" sy="97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F9FE6-5026-CD49-B08F-F5672CD0E1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72" y="2072103"/>
            <a:ext cx="2000732" cy="1227822"/>
          </a:xfrm>
          <a:prstGeom prst="rect">
            <a:avLst/>
          </a:prstGeom>
        </p:spPr>
      </p:pic>
      <p:sp>
        <p:nvSpPr>
          <p:cNvPr id="9" name="TextBox 38">
            <a:extLst>
              <a:ext uri="{FF2B5EF4-FFF2-40B4-BE49-F238E27FC236}">
                <a16:creationId xmlns:a16="http://schemas.microsoft.com/office/drawing/2014/main" id="{DC24EF75-7C4A-4642-A511-3D771A489856}"/>
              </a:ext>
            </a:extLst>
          </p:cNvPr>
          <p:cNvSpPr txBox="1"/>
          <p:nvPr/>
        </p:nvSpPr>
        <p:spPr>
          <a:xfrm>
            <a:off x="238724" y="3375318"/>
            <a:ext cx="6295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256 </a:t>
            </a:r>
            <a:r>
              <a:rPr lang="es-ES_tradnl" sz="32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Concurrent</a:t>
            </a:r>
            <a:endParaRPr lang="es-ES_tradnl" sz="3200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algn="ctr">
              <a:buClr>
                <a:srgbClr val="424242"/>
              </a:buClr>
            </a:pP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</a:t>
            </a: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Devices</a:t>
            </a:r>
            <a:endParaRPr lang="es-ES_tradnl" sz="2400" b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5FD71-0DB6-7142-97B8-DBC91F6375F9}"/>
              </a:ext>
            </a:extLst>
          </p:cNvPr>
          <p:cNvSpPr/>
          <p:nvPr/>
        </p:nvSpPr>
        <p:spPr>
          <a:xfrm>
            <a:off x="1261358" y="4738750"/>
            <a:ext cx="4250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Thanks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6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technology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GWN7660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able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handle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number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concurrent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without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sacrificing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performance</a:t>
            </a:r>
          </a:p>
        </p:txBody>
      </p:sp>
      <p:sp>
        <p:nvSpPr>
          <p:cNvPr id="13" name="CuadroTexto 8">
            <a:extLst>
              <a:ext uri="{FF2B5EF4-FFF2-40B4-BE49-F238E27FC236}">
                <a16:creationId xmlns:a16="http://schemas.microsoft.com/office/drawing/2014/main" id="{DC0F268D-0FB9-D141-B637-F1D1F19ACE12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44156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C21E9E-2326-4849-85AA-B06C49F8F0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919" y="1234487"/>
            <a:ext cx="4429891" cy="5050076"/>
          </a:xfrm>
          <a:prstGeom prst="rect">
            <a:avLst/>
          </a:prstGeom>
          <a:effectLst>
            <a:outerShdw blurRad="747405" dist="110562" dir="10260000" sx="99000" sy="99000" algn="ctr" rotWithShape="0">
              <a:srgbClr val="000000">
                <a:alpha val="5836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00232" y="1779687"/>
            <a:ext cx="68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3.55 </a:t>
            </a:r>
            <a:r>
              <a:rPr lang="es-ES_tradnl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Gbps</a:t>
            </a: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aggregate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endParaRPr lang="es-ES_tradnl" b="1" dirty="0">
              <a:solidFill>
                <a:srgbClr val="FF530D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FF530D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3.5 </a:t>
            </a:r>
            <a:r>
              <a:rPr lang="es-ES_tradnl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Gbps</a:t>
            </a: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aggregate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wired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DL/UL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and MU-MIMO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technologies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Coverage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175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meters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Advanced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QoS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ensure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real-time performance of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low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latency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Self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power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adaptation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upon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auto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detection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PoE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or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PoE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+</a:t>
            </a: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Embedded controller can manage up to 50 local GWN series APs;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GWN.Cloud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offers unlimited AP management;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 Manager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offers premise-based software controller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GWN7664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167093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2796432" y="1480021"/>
            <a:ext cx="6295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4000" b="1" i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802.11ax</a:t>
            </a: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0268CDC8-2243-F24F-92E4-DEDEB6199CDA}"/>
              </a:ext>
            </a:extLst>
          </p:cNvPr>
          <p:cNvSpPr txBox="1"/>
          <p:nvPr/>
        </p:nvSpPr>
        <p:spPr>
          <a:xfrm>
            <a:off x="-1434120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2.4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1147 Mbps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19DAAF15-D06E-9E47-A9C1-392EFB982992}"/>
              </a:ext>
            </a:extLst>
          </p:cNvPr>
          <p:cNvSpPr txBox="1"/>
          <p:nvPr/>
        </p:nvSpPr>
        <p:spPr>
          <a:xfrm>
            <a:off x="7239274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2402 Mbps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791D0-9B24-0E43-B626-FECDD19C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939" y="2856912"/>
            <a:ext cx="5018122" cy="25210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58662E-2195-AF46-BEF5-2077FC0DE645}"/>
              </a:ext>
            </a:extLst>
          </p:cNvPr>
          <p:cNvSpPr/>
          <p:nvPr/>
        </p:nvSpPr>
        <p:spPr>
          <a:xfrm>
            <a:off x="4107394" y="5721854"/>
            <a:ext cx="36735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n-US" sz="20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Total Wireless Throughput</a:t>
            </a:r>
          </a:p>
          <a:p>
            <a:pPr algn="ctr">
              <a:buClr>
                <a:srgbClr val="424242"/>
              </a:buClr>
            </a:pPr>
            <a:r>
              <a:rPr lang="en-US" sz="40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3.55 Gbps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D8B5BC-ADB4-6942-82CF-58A1BD4B09BE}"/>
              </a:ext>
            </a:extLst>
          </p:cNvPr>
          <p:cNvSpPr/>
          <p:nvPr/>
        </p:nvSpPr>
        <p:spPr>
          <a:xfrm>
            <a:off x="4820279" y="2114643"/>
            <a:ext cx="2247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i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Dual-Band</a:t>
            </a: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D62846E6-A0CD-9A49-A38E-E4881F3A7854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GWN7664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178463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F9FE6-5026-CD49-B08F-F5672CD0E1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72" y="2072103"/>
            <a:ext cx="2000732" cy="1227822"/>
          </a:xfrm>
          <a:prstGeom prst="rect">
            <a:avLst/>
          </a:prstGeom>
        </p:spPr>
      </p:pic>
      <p:sp>
        <p:nvSpPr>
          <p:cNvPr id="9" name="TextBox 38">
            <a:extLst>
              <a:ext uri="{FF2B5EF4-FFF2-40B4-BE49-F238E27FC236}">
                <a16:creationId xmlns:a16="http://schemas.microsoft.com/office/drawing/2014/main" id="{DC24EF75-7C4A-4642-A511-3D771A489856}"/>
              </a:ext>
            </a:extLst>
          </p:cNvPr>
          <p:cNvSpPr txBox="1"/>
          <p:nvPr/>
        </p:nvSpPr>
        <p:spPr>
          <a:xfrm>
            <a:off x="238724" y="3375318"/>
            <a:ext cx="6295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512 </a:t>
            </a:r>
            <a:r>
              <a:rPr lang="es-ES_tradnl" sz="32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Concurrent</a:t>
            </a:r>
            <a:endParaRPr lang="es-ES_tradnl" sz="3200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algn="ctr">
              <a:buClr>
                <a:srgbClr val="424242"/>
              </a:buClr>
            </a:pP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</a:t>
            </a: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Devices</a:t>
            </a:r>
            <a:endParaRPr lang="es-ES_tradnl" sz="2400" b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5FD71-0DB6-7142-97B8-DBC91F6375F9}"/>
              </a:ext>
            </a:extLst>
          </p:cNvPr>
          <p:cNvSpPr/>
          <p:nvPr/>
        </p:nvSpPr>
        <p:spPr>
          <a:xfrm>
            <a:off x="1261358" y="4738750"/>
            <a:ext cx="4250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Thanks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6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technology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GWN7664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able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handle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number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concurrent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without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sacrificing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performance.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CCD0E-C804-D34E-B71A-0C439FC719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314" y="1559337"/>
            <a:ext cx="4608978" cy="4586068"/>
          </a:xfrm>
          <a:prstGeom prst="ellipse">
            <a:avLst/>
          </a:prstGeom>
          <a:ln w="76200">
            <a:solidFill>
              <a:srgbClr val="46A7C9"/>
            </a:solidFill>
          </a:ln>
          <a:effectLst>
            <a:outerShdw blurRad="570619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14" name="CuadroTexto 8">
            <a:extLst>
              <a:ext uri="{FF2B5EF4-FFF2-40B4-BE49-F238E27FC236}">
                <a16:creationId xmlns:a16="http://schemas.microsoft.com/office/drawing/2014/main" id="{6318F7C8-609E-6C4F-B4CB-261EDBCDCE75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GWN7664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1293882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DE708-1E5D-AB46-B58B-8CB475CC2A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884" y="187307"/>
            <a:ext cx="1719730" cy="6483386"/>
          </a:xfrm>
          <a:prstGeom prst="rect">
            <a:avLst/>
          </a:prstGeom>
          <a:effectLst>
            <a:outerShdw blurRad="747405" dist="110562" dir="10260000" sx="99000" sy="99000" algn="ctr" rotWithShape="0">
              <a:srgbClr val="000000">
                <a:alpha val="5836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00232" y="1779687"/>
            <a:ext cx="6877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1.77 </a:t>
            </a:r>
            <a:r>
              <a:rPr lang="es-ES_tradnl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Gbps</a:t>
            </a: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aggregate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endParaRPr lang="es-ES_tradnl" b="1" dirty="0">
              <a:solidFill>
                <a:srgbClr val="FF530D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FF530D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 Gigabit 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Ethernet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DL/UL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and MU-MIMO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technologies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Coverage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250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meters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Advanced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QoS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ensure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real-time performance of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low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latency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Flexibility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detachable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/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changeable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antennas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different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scenarios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Embedded controller can manage up to 50 local GWN series APs;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GWN.Cloud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offers unlimited AP management;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 Manager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offers premise-based software controller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10F8FD-B19B-F446-B659-9B301542E0D7}"/>
              </a:ext>
            </a:extLst>
          </p:cNvPr>
          <p:cNvSpPr txBox="1"/>
          <p:nvPr/>
        </p:nvSpPr>
        <p:spPr>
          <a:xfrm>
            <a:off x="618720" y="573437"/>
            <a:ext cx="97200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GWN7660LR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OUTDOOR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1181743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2796436" y="1922062"/>
            <a:ext cx="629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24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Dual-Band </a:t>
            </a:r>
            <a:r>
              <a:rPr lang="es-ES_tradnl" sz="24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- </a:t>
            </a:r>
            <a:r>
              <a:rPr lang="es-ES_tradnl" sz="24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802.11ax</a:t>
            </a: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0268CDC8-2243-F24F-92E4-DEDEB6199CDA}"/>
              </a:ext>
            </a:extLst>
          </p:cNvPr>
          <p:cNvSpPr txBox="1"/>
          <p:nvPr/>
        </p:nvSpPr>
        <p:spPr>
          <a:xfrm>
            <a:off x="-1434120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2.4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573.5 Mbps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19DAAF15-D06E-9E47-A9C1-392EFB982992}"/>
              </a:ext>
            </a:extLst>
          </p:cNvPr>
          <p:cNvSpPr txBox="1"/>
          <p:nvPr/>
        </p:nvSpPr>
        <p:spPr>
          <a:xfrm>
            <a:off x="7239274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1201 Mbps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791D0-9B24-0E43-B626-FECDD19C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239" y="2640930"/>
            <a:ext cx="5671819" cy="2849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58662E-2195-AF46-BEF5-2077FC0DE645}"/>
              </a:ext>
            </a:extLst>
          </p:cNvPr>
          <p:cNvSpPr/>
          <p:nvPr/>
        </p:nvSpPr>
        <p:spPr>
          <a:xfrm>
            <a:off x="4283348" y="5721854"/>
            <a:ext cx="31489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n-US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Total Wireless Throughput</a:t>
            </a:r>
          </a:p>
          <a:p>
            <a:pPr algn="ctr">
              <a:buClr>
                <a:srgbClr val="424242"/>
              </a:buClr>
            </a:pPr>
            <a:r>
              <a:rPr lang="en-US" sz="3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1.77 Gbps</a:t>
            </a: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BE9F888A-B299-1242-9E1C-B6A61D5065D1}"/>
              </a:ext>
            </a:extLst>
          </p:cNvPr>
          <p:cNvSpPr txBox="1"/>
          <p:nvPr/>
        </p:nvSpPr>
        <p:spPr>
          <a:xfrm>
            <a:off x="618720" y="573437"/>
            <a:ext cx="97200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GWN7660LR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OUTDOOR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2282310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0239B5-5287-6B40-9962-1E0071599D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441" y="1465989"/>
            <a:ext cx="3210470" cy="5036232"/>
          </a:xfrm>
          <a:prstGeom prst="rect">
            <a:avLst/>
          </a:prstGeom>
          <a:effectLst>
            <a:outerShdw blurRad="747405" dist="110562" dir="10260000" sx="99000" sy="99000" algn="ctr" rotWithShape="0">
              <a:srgbClr val="000000">
                <a:alpha val="5836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F9FE6-5026-CD49-B08F-F5672CD0E1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72" y="2072103"/>
            <a:ext cx="2000732" cy="1227822"/>
          </a:xfrm>
          <a:prstGeom prst="rect">
            <a:avLst/>
          </a:prstGeom>
        </p:spPr>
      </p:pic>
      <p:sp>
        <p:nvSpPr>
          <p:cNvPr id="9" name="TextBox 38">
            <a:extLst>
              <a:ext uri="{FF2B5EF4-FFF2-40B4-BE49-F238E27FC236}">
                <a16:creationId xmlns:a16="http://schemas.microsoft.com/office/drawing/2014/main" id="{DC24EF75-7C4A-4642-A511-3D771A489856}"/>
              </a:ext>
            </a:extLst>
          </p:cNvPr>
          <p:cNvSpPr txBox="1"/>
          <p:nvPr/>
        </p:nvSpPr>
        <p:spPr>
          <a:xfrm>
            <a:off x="238724" y="3375318"/>
            <a:ext cx="6295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256+ </a:t>
            </a:r>
            <a:r>
              <a:rPr lang="es-ES_tradnl" sz="32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Concurrent</a:t>
            </a:r>
            <a:endParaRPr lang="es-ES_tradnl" sz="3200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algn="ctr">
              <a:buClr>
                <a:srgbClr val="424242"/>
              </a:buClr>
            </a:pP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</a:t>
            </a: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Devices</a:t>
            </a:r>
            <a:endParaRPr lang="es-ES_tradnl" sz="2400" b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5FD71-0DB6-7142-97B8-DBC91F6375F9}"/>
              </a:ext>
            </a:extLst>
          </p:cNvPr>
          <p:cNvSpPr/>
          <p:nvPr/>
        </p:nvSpPr>
        <p:spPr>
          <a:xfrm>
            <a:off x="1261358" y="4738750"/>
            <a:ext cx="4250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Thanks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6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technology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GWN7660LR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able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handle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number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concurrent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without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sacrificing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performance.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318F7C8-609E-6C4F-B4CB-261EDBCDCE75}"/>
              </a:ext>
            </a:extLst>
          </p:cNvPr>
          <p:cNvSpPr txBox="1"/>
          <p:nvPr/>
        </p:nvSpPr>
        <p:spPr>
          <a:xfrm>
            <a:off x="618720" y="573437"/>
            <a:ext cx="97200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GWN7660LR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OUTDOOR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139606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2">
            <a:extLst>
              <a:ext uri="{FF2B5EF4-FFF2-40B4-BE49-F238E27FC236}">
                <a16:creationId xmlns:a16="http://schemas.microsoft.com/office/drawing/2014/main" id="{9E4B1D31-DA4E-8547-B860-22D3253ACE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396" y="1"/>
            <a:ext cx="5153604" cy="68580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9E5147B-6508-DF46-B675-2DBD8720DC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DF50F0-FF2A-504C-B286-6F9A1D0AE92C}"/>
              </a:ext>
            </a:extLst>
          </p:cNvPr>
          <p:cNvSpPr txBox="1"/>
          <p:nvPr/>
        </p:nvSpPr>
        <p:spPr>
          <a:xfrm>
            <a:off x="1042041" y="1922411"/>
            <a:ext cx="6767463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00"/>
              </a:lnSpc>
            </a:pPr>
            <a:r>
              <a:rPr lang="es-ES_tradnl" sz="6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</a:t>
            </a:r>
            <a:r>
              <a:rPr lang="es-ES_tradnl" sz="6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SERIES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1FB5F2-B865-9741-BD15-A5B84B3FC34E}"/>
              </a:ext>
            </a:extLst>
          </p:cNvPr>
          <p:cNvSpPr txBox="1"/>
          <p:nvPr/>
        </p:nvSpPr>
        <p:spPr>
          <a:xfrm>
            <a:off x="1042041" y="4351130"/>
            <a:ext cx="49320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1" defTabSz="609585"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Grandstream's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powerful Wi-Fi access points offer high network performance, industry-leading coverage ranges, fast provisioning, and multiple management options.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968D433-1266-A241-AD61-7AD1DF6FD9AE}"/>
              </a:ext>
            </a:extLst>
          </p:cNvPr>
          <p:cNvCxnSpPr>
            <a:cxnSpLocks/>
          </p:cNvCxnSpPr>
          <p:nvPr/>
        </p:nvCxnSpPr>
        <p:spPr>
          <a:xfrm>
            <a:off x="1042043" y="2873954"/>
            <a:ext cx="493203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C436ED90-C718-934C-B915-E7992C2B49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6A70499-2F86-F041-B543-3643D78B2160}"/>
              </a:ext>
            </a:extLst>
          </p:cNvPr>
          <p:cNvSpPr/>
          <p:nvPr/>
        </p:nvSpPr>
        <p:spPr>
          <a:xfrm>
            <a:off x="1042041" y="3022426"/>
            <a:ext cx="47491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Powerful Networking Solutions</a:t>
            </a:r>
          </a:p>
        </p:txBody>
      </p:sp>
    </p:spTree>
    <p:extLst>
      <p:ext uri="{BB962C8B-B14F-4D97-AF65-F5344CB8AC3E}">
        <p14:creationId xmlns:p14="http://schemas.microsoft.com/office/powerpoint/2010/main" val="175535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DE708-1E5D-AB46-B58B-8CB475CC2A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884" y="187307"/>
            <a:ext cx="1719730" cy="6483386"/>
          </a:xfrm>
          <a:prstGeom prst="rect">
            <a:avLst/>
          </a:prstGeom>
          <a:effectLst>
            <a:outerShdw blurRad="747405" dist="110562" dir="10260000" sx="99000" sy="99000" algn="ctr" rotWithShape="0">
              <a:srgbClr val="000000">
                <a:alpha val="5836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00232" y="1779687"/>
            <a:ext cx="6877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3.55 Gbps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aggregate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endParaRPr lang="es-ES_tradnl" b="1" dirty="0">
              <a:solidFill>
                <a:srgbClr val="FF530D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FF530D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 Gigabit 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Ethernet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DL/UL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and MU-MIMO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technologies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Coverage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up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300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meters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Advanced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QoS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ensure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real-time performance of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low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latency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Flexibility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4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detachable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/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changeable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antennas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different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scenarios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Embedded controller can manage up to 50 local GWN series APs;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GWN.Cloud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offers unlimited AP management;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 Manager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offers premise-based software controller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A10F8FD-B19B-F446-B659-9B301542E0D7}"/>
              </a:ext>
            </a:extLst>
          </p:cNvPr>
          <p:cNvSpPr txBox="1"/>
          <p:nvPr/>
        </p:nvSpPr>
        <p:spPr>
          <a:xfrm>
            <a:off x="618720" y="573437"/>
            <a:ext cx="97200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GWN7664LR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OUTDOOR AP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4206051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2796436" y="1922062"/>
            <a:ext cx="629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24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Dual-Band </a:t>
            </a:r>
            <a:r>
              <a:rPr lang="es-ES_tradnl" sz="24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- </a:t>
            </a:r>
            <a:r>
              <a:rPr lang="es-ES_tradnl" sz="24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802.11ax</a:t>
            </a: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0268CDC8-2243-F24F-92E4-DEDEB6199CDA}"/>
              </a:ext>
            </a:extLst>
          </p:cNvPr>
          <p:cNvSpPr txBox="1"/>
          <p:nvPr/>
        </p:nvSpPr>
        <p:spPr>
          <a:xfrm>
            <a:off x="-1434120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2.4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</a:t>
            </a:r>
            <a:r>
              <a:rPr lang="es-ES_tradnl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</a:t>
            </a: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1147 Mbps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19DAAF15-D06E-9E47-A9C1-392EFB982992}"/>
              </a:ext>
            </a:extLst>
          </p:cNvPr>
          <p:cNvSpPr txBox="1"/>
          <p:nvPr/>
        </p:nvSpPr>
        <p:spPr>
          <a:xfrm>
            <a:off x="7239274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</a:t>
            </a:r>
            <a:r>
              <a:rPr lang="es-ES_tradnl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</a:t>
            </a: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2402 Mbps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791D0-9B24-0E43-B626-FECDD19C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239" y="2640930"/>
            <a:ext cx="5671819" cy="2849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58662E-2195-AF46-BEF5-2077FC0DE645}"/>
              </a:ext>
            </a:extLst>
          </p:cNvPr>
          <p:cNvSpPr/>
          <p:nvPr/>
        </p:nvSpPr>
        <p:spPr>
          <a:xfrm>
            <a:off x="4196786" y="5721854"/>
            <a:ext cx="33220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n-US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Total Wireless Throughput</a:t>
            </a:r>
          </a:p>
          <a:p>
            <a:pPr algn="ctr">
              <a:buClr>
                <a:srgbClr val="424242"/>
              </a:buClr>
            </a:pPr>
            <a:r>
              <a:rPr lang="en-US" sz="3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3.55 Gbps</a:t>
            </a: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BE9F888A-B299-1242-9E1C-B6A61D5065D1}"/>
              </a:ext>
            </a:extLst>
          </p:cNvPr>
          <p:cNvSpPr txBox="1"/>
          <p:nvPr/>
        </p:nvSpPr>
        <p:spPr>
          <a:xfrm>
            <a:off x="618720" y="573437"/>
            <a:ext cx="97200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GWN7660LR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OUTDOOR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3064052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F9FE6-5026-CD49-B08F-F5672CD0E1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72" y="2072103"/>
            <a:ext cx="2000732" cy="1227822"/>
          </a:xfrm>
          <a:prstGeom prst="rect">
            <a:avLst/>
          </a:prstGeom>
        </p:spPr>
      </p:pic>
      <p:sp>
        <p:nvSpPr>
          <p:cNvPr id="9" name="TextBox 38">
            <a:extLst>
              <a:ext uri="{FF2B5EF4-FFF2-40B4-BE49-F238E27FC236}">
                <a16:creationId xmlns:a16="http://schemas.microsoft.com/office/drawing/2014/main" id="{DC24EF75-7C4A-4642-A511-3D771A489856}"/>
              </a:ext>
            </a:extLst>
          </p:cNvPr>
          <p:cNvSpPr txBox="1"/>
          <p:nvPr/>
        </p:nvSpPr>
        <p:spPr>
          <a:xfrm>
            <a:off x="238724" y="3375318"/>
            <a:ext cx="6295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750+ </a:t>
            </a:r>
            <a:r>
              <a:rPr lang="es-ES_tradnl" sz="32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Concurrent</a:t>
            </a:r>
            <a:endParaRPr lang="es-ES_tradnl" sz="3200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algn="ctr">
              <a:buClr>
                <a:srgbClr val="424242"/>
              </a:buClr>
            </a:pP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</a:t>
            </a: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Devices</a:t>
            </a:r>
            <a:endParaRPr lang="es-ES_tradnl" sz="2400" b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5FD71-0DB6-7142-97B8-DBC91F6375F9}"/>
              </a:ext>
            </a:extLst>
          </p:cNvPr>
          <p:cNvSpPr/>
          <p:nvPr/>
        </p:nvSpPr>
        <p:spPr>
          <a:xfrm>
            <a:off x="1261358" y="4738750"/>
            <a:ext cx="4250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Thanks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6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technology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GWN7664LR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able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handle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number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concurrent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devices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without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sacrificing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performance.</a:t>
            </a:r>
          </a:p>
        </p:txBody>
      </p:sp>
      <p:sp>
        <p:nvSpPr>
          <p:cNvPr id="14" name="CuadroTexto 8">
            <a:extLst>
              <a:ext uri="{FF2B5EF4-FFF2-40B4-BE49-F238E27FC236}">
                <a16:creationId xmlns:a16="http://schemas.microsoft.com/office/drawing/2014/main" id="{6318F7C8-609E-6C4F-B4CB-261EDBCDCE75}"/>
              </a:ext>
            </a:extLst>
          </p:cNvPr>
          <p:cNvSpPr txBox="1"/>
          <p:nvPr/>
        </p:nvSpPr>
        <p:spPr>
          <a:xfrm>
            <a:off x="618720" y="573437"/>
            <a:ext cx="97200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GWN7660LR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OUTDOOR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FE5207D-C05C-DA79-E372-0EAD711260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161" y="1211022"/>
            <a:ext cx="1149678" cy="52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90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D1B00D-E007-8C44-ACFA-B7E351C4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329149" y="1304683"/>
            <a:ext cx="3410092" cy="42486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6E506A-B5CE-6241-B8DB-0DC2F1995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4177249" y="1304683"/>
            <a:ext cx="3410092" cy="42486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BE6E09-ED9D-6341-A2F5-BAC8444E7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8025349" y="1304683"/>
            <a:ext cx="3410092" cy="424863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A28B06-329E-274A-AA1A-6A54A0F9BE71}"/>
              </a:ext>
            </a:extLst>
          </p:cNvPr>
          <p:cNvSpPr txBox="1"/>
          <p:nvPr/>
        </p:nvSpPr>
        <p:spPr>
          <a:xfrm>
            <a:off x="618720" y="573437"/>
            <a:ext cx="801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OPTIONS – </a:t>
            </a:r>
            <a:r>
              <a:rPr lang="en-US" sz="3200" b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 SERIES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A99444-DC44-EA47-A624-C292D06D3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2754169"/>
            <a:ext cx="383302" cy="29812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C31742F-2D64-5440-BBFA-3F0127806D7D}"/>
              </a:ext>
            </a:extLst>
          </p:cNvPr>
          <p:cNvSpPr txBox="1"/>
          <p:nvPr/>
        </p:nvSpPr>
        <p:spPr>
          <a:xfrm>
            <a:off x="786272" y="1861889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EMBEDDED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A48A8E-4F52-F646-9292-E0D1D6EDC619}"/>
              </a:ext>
            </a:extLst>
          </p:cNvPr>
          <p:cNvSpPr txBox="1"/>
          <p:nvPr/>
        </p:nvSpPr>
        <p:spPr>
          <a:xfrm>
            <a:off x="4622074" y="1867603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GWN.CLOUD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90908C-BB06-E84D-8BCC-ECE5B8C2A611}"/>
              </a:ext>
            </a:extLst>
          </p:cNvPr>
          <p:cNvSpPr txBox="1"/>
          <p:nvPr/>
        </p:nvSpPr>
        <p:spPr>
          <a:xfrm>
            <a:off x="8519505" y="1875821"/>
            <a:ext cx="266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GWN MANAGER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CCADD1A-F169-8F40-B00A-3DB80454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3558541"/>
            <a:ext cx="383302" cy="2981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E37D7DC-2004-9947-8573-5F8CC09A9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4362913"/>
            <a:ext cx="383302" cy="2981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23B1556-4956-834D-A2C3-33CDA17E634B}"/>
              </a:ext>
            </a:extLst>
          </p:cNvPr>
          <p:cNvSpPr txBox="1"/>
          <p:nvPr/>
        </p:nvSpPr>
        <p:spPr>
          <a:xfrm>
            <a:off x="1462400" y="2580065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ADDITIONAL COST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A004B6-1D6E-BC48-BD6F-2C73341F383F}"/>
              </a:ext>
            </a:extLst>
          </p:cNvPr>
          <p:cNvSpPr txBox="1"/>
          <p:nvPr/>
        </p:nvSpPr>
        <p:spPr>
          <a:xfrm>
            <a:off x="1416504" y="3384437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DEPENDS ON THE MASTER AP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7676A8F-CFB2-B242-9262-AF4A0D288A65}"/>
              </a:ext>
            </a:extLst>
          </p:cNvPr>
          <p:cNvSpPr txBox="1"/>
          <p:nvPr/>
        </p:nvSpPr>
        <p:spPr>
          <a:xfrm>
            <a:off x="1416504" y="4188810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</a:t>
            </a:r>
          </a:p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DEPLOYMENT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769111C-98EF-AD4F-9601-0CAC1FE42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2754169"/>
            <a:ext cx="383302" cy="29812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7D68AC-D9BA-8C49-8462-D02AE9DA3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3558541"/>
            <a:ext cx="383302" cy="29812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11D05BD-8096-994C-B68D-12FFF25A5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4362913"/>
            <a:ext cx="383302" cy="29812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DF1C4E4-9B01-F449-BB54-52A370CE2708}"/>
              </a:ext>
            </a:extLst>
          </p:cNvPr>
          <p:cNvSpPr txBox="1"/>
          <p:nvPr/>
        </p:nvSpPr>
        <p:spPr>
          <a:xfrm>
            <a:off x="5314626" y="2718564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TO USE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ECE8AD3-9279-A54A-8717-51ABA0A108CE}"/>
              </a:ext>
            </a:extLst>
          </p:cNvPr>
          <p:cNvSpPr txBox="1"/>
          <p:nvPr/>
        </p:nvSpPr>
        <p:spPr>
          <a:xfrm>
            <a:off x="5314626" y="3384437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CLOUD BASED PLATFORM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BCAD8B-C596-3447-984D-5CC25F101605}"/>
              </a:ext>
            </a:extLst>
          </p:cNvPr>
          <p:cNvSpPr txBox="1"/>
          <p:nvPr/>
        </p:nvSpPr>
        <p:spPr>
          <a:xfrm>
            <a:off x="5314626" y="4188810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LIMIT IN THE NUMBER OF APs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78E06C8-6A4E-7E49-9A4B-C1B77D0A0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2754169"/>
            <a:ext cx="383302" cy="29812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308EB75-0C26-5C43-94A1-289738171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3558541"/>
            <a:ext cx="383302" cy="29812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5DF0F52-F4FF-1245-8DBE-355D191D8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4362913"/>
            <a:ext cx="383302" cy="29812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CEF4E9A-01E3-E044-A4F8-4AEB56831C7D}"/>
              </a:ext>
            </a:extLst>
          </p:cNvPr>
          <p:cNvSpPr txBox="1"/>
          <p:nvPr/>
        </p:nvSpPr>
        <p:spPr>
          <a:xfrm>
            <a:off x="9158267" y="2580065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DOWNLOAD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BB6F142-D9A7-2649-A2E9-C6E7FC8B530A}"/>
              </a:ext>
            </a:extLst>
          </p:cNvPr>
          <p:cNvSpPr txBox="1"/>
          <p:nvPr/>
        </p:nvSpPr>
        <p:spPr>
          <a:xfrm>
            <a:off x="9112371" y="3531812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 TO 3,000 APs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36D80E3-E89C-FB48-861A-5D57AF01116C}"/>
              </a:ext>
            </a:extLst>
          </p:cNvPr>
          <p:cNvSpPr txBox="1"/>
          <p:nvPr/>
        </p:nvSpPr>
        <p:spPr>
          <a:xfrm>
            <a:off x="9112371" y="4188810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SERVER DEPLOYMENT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9C1A145-2993-264F-83FE-B43F806D40A2}"/>
              </a:ext>
            </a:extLst>
          </p:cNvPr>
          <p:cNvSpPr/>
          <p:nvPr/>
        </p:nvSpPr>
        <p:spPr>
          <a:xfrm>
            <a:off x="627753" y="5793447"/>
            <a:ext cx="85395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24242"/>
              </a:buClr>
            </a:pP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various management options that Grandstream makes available to its customers are </a:t>
            </a:r>
            <a:r>
              <a:rPr lang="en-US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constantly evolving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offer the best functions and features no matter what the choice is.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E2DE94F-92E3-F044-B2C9-D6A7D8BDAC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41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95F44A-3B3D-4C4B-AEBC-F316D4936293}"/>
              </a:ext>
            </a:extLst>
          </p:cNvPr>
          <p:cNvSpPr txBox="1"/>
          <p:nvPr/>
        </p:nvSpPr>
        <p:spPr>
          <a:xfrm>
            <a:off x="2881829" y="1649607"/>
            <a:ext cx="8415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0" y="4302833"/>
            <a:ext cx="7760354" cy="11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E5147B-6508-DF46-B675-2DBD8720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436ED90-C718-934C-B915-E7992C2B4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FA085C2F-6880-0141-AC2F-72A3046D3943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3FF818D0-455A-6F4E-BE16-59CC36E9F6B9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963CAF-2E29-A844-BC53-88E378DF60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13" name="CuadroTexto 8">
            <a:extLst>
              <a:ext uri="{FF2B5EF4-FFF2-40B4-BE49-F238E27FC236}">
                <a16:creationId xmlns:a16="http://schemas.microsoft.com/office/drawing/2014/main" id="{B635A979-8EB8-A745-99C8-76AB3C39FBDA}"/>
              </a:ext>
            </a:extLst>
          </p:cNvPr>
          <p:cNvSpPr txBox="1"/>
          <p:nvPr/>
        </p:nvSpPr>
        <p:spPr>
          <a:xfrm>
            <a:off x="618720" y="573437"/>
            <a:ext cx="111205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 SERIES </a:t>
            </a:r>
            <a:r>
              <a:rPr lang="es-ES_tradnl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ACCESS POINTS</a:t>
            </a:r>
          </a:p>
          <a:p>
            <a:pPr algn="r"/>
            <a:r>
              <a:rPr lang="es-ES_tradnl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Options</a:t>
            </a:r>
            <a:r>
              <a:rPr lang="es-ES_tradnl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available</a:t>
            </a:r>
            <a:r>
              <a:rPr lang="es-ES_tradnl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for</a:t>
            </a:r>
            <a:r>
              <a:rPr lang="es-ES_tradnl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any</a:t>
            </a:r>
            <a:r>
              <a:rPr lang="es-ES_tradnl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scenario</a:t>
            </a:r>
            <a:endParaRPr lang="es-ES_tradnl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460563-AD8A-074A-AB63-D30C0771B179}"/>
              </a:ext>
            </a:extLst>
          </p:cNvPr>
          <p:cNvSpPr/>
          <p:nvPr/>
        </p:nvSpPr>
        <p:spPr>
          <a:xfrm>
            <a:off x="2487502" y="4762106"/>
            <a:ext cx="1231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GWN7660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F4418-A372-F841-887F-B9EBB1B6D3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946" y="3145136"/>
            <a:ext cx="1262538" cy="126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49BF1-D82B-CB49-90B3-6692CDBEA30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231" y="3145136"/>
            <a:ext cx="1260700" cy="12607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15998A-F00A-3447-AF2A-77DC86C85FCF}"/>
              </a:ext>
            </a:extLst>
          </p:cNvPr>
          <p:cNvSpPr/>
          <p:nvPr/>
        </p:nvSpPr>
        <p:spPr>
          <a:xfrm>
            <a:off x="4489868" y="4762106"/>
            <a:ext cx="1231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GWN7664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6A7CDE-6FA6-B87D-72BC-22B21A74243A}"/>
              </a:ext>
            </a:extLst>
          </p:cNvPr>
          <p:cNvSpPr/>
          <p:nvPr/>
        </p:nvSpPr>
        <p:spPr>
          <a:xfrm>
            <a:off x="6361589" y="4762106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GWN7660LR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13FCE4-DA90-6F10-3CFC-D2F4E38B36EB}"/>
              </a:ext>
            </a:extLst>
          </p:cNvPr>
          <p:cNvSpPr/>
          <p:nvPr/>
        </p:nvSpPr>
        <p:spPr>
          <a:xfrm>
            <a:off x="8363956" y="4762106"/>
            <a:ext cx="1492716" cy="841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GWN7664LR</a:t>
            </a:r>
          </a:p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sz="2400" b="1" i="1" kern="0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NEW</a:t>
            </a:r>
            <a:endParaRPr lang="es-ES_tradnl" b="1" i="1" kern="0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45120B-3352-271F-E53F-DE776B7E00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874" y="2514694"/>
            <a:ext cx="481468" cy="2212317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F81A87F0-D622-F95F-3D4E-BC99E48813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118" y="2541985"/>
            <a:ext cx="619808" cy="19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3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3750228" y="523115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GRANDSTREAM IN </a:t>
            </a:r>
            <a:r>
              <a:rPr lang="es-ES_tradnl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</a:t>
            </a:r>
            <a:r>
              <a:rPr lang="es-ES_tradnl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ALLINACE</a:t>
            </a:r>
            <a:endParaRPr lang="es-ES_tradnl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ES_tradnl" sz="20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Access </a:t>
            </a:r>
            <a:r>
              <a:rPr lang="es-ES_tradnl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Points</a:t>
            </a:r>
            <a:endParaRPr lang="es-ES_tradnl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C0E5A3C9-A38F-3E4C-96AD-12A02DF5B342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2E8C63-B2B3-3246-847A-78687F17EE08}"/>
              </a:ext>
            </a:extLst>
          </p:cNvPr>
          <p:cNvSpPr/>
          <p:nvPr/>
        </p:nvSpPr>
        <p:spPr>
          <a:xfrm>
            <a:off x="7159805" y="2044131"/>
            <a:ext cx="46042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Alliance® is the worldwide network of companies bringing you Wi-Fi®, one of the world's most valued communications technologies. Our vision is to connect everyone and everything, everywhere.</a:t>
            </a:r>
          </a:p>
          <a:p>
            <a:pPr algn="r"/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Alliance drives global Wi-Fi adoption and evolution through thought leadership, spectrum advocacy, and industry-wide collaboration.</a:t>
            </a:r>
            <a:endParaRPr lang="es-ES_tradnl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2A4CD8-3BCC-FF4B-B0C8-8C8EEA9C8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17" y="2117127"/>
            <a:ext cx="5582206" cy="372147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E44663E-264A-7F4E-B318-554CD541C764}"/>
              </a:ext>
            </a:extLst>
          </p:cNvPr>
          <p:cNvSpPr/>
          <p:nvPr/>
        </p:nvSpPr>
        <p:spPr>
          <a:xfrm>
            <a:off x="4696287" y="2117127"/>
            <a:ext cx="1615736" cy="692458"/>
          </a:xfrm>
          <a:prstGeom prst="roundRect">
            <a:avLst>
              <a:gd name="adj" fmla="val 378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124" name="Picture 4" descr="Membership | Wi-Fi Alliance">
            <a:extLst>
              <a:ext uri="{FF2B5EF4-FFF2-40B4-BE49-F238E27FC236}">
                <a16:creationId xmlns:a16="http://schemas.microsoft.com/office/drawing/2014/main" id="{49BF8E44-6D97-AD49-95E6-F8A02966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827" y="1385435"/>
            <a:ext cx="2155842" cy="2155842"/>
          </a:xfrm>
          <a:prstGeom prst="rect">
            <a:avLst/>
          </a:prstGeom>
          <a:noFill/>
          <a:effectLst>
            <a:glow rad="292100">
              <a:schemeClr val="bg1">
                <a:alpha val="6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2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79FD3C-8CF2-4341-B229-EE58D712B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562" y="1002889"/>
            <a:ext cx="4908437" cy="5855111"/>
          </a:xfrm>
          <a:prstGeom prst="rect">
            <a:avLst/>
          </a:prstGeom>
          <a:effectLst>
            <a:outerShdw blurRad="747405" dist="110562" dir="10260000" sx="99000" sy="99000" algn="ctr" rotWithShape="0">
              <a:srgbClr val="000000">
                <a:alpha val="5836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pic>
        <p:nvPicPr>
          <p:cNvPr id="6146" name="Picture 2" descr="WIFI 6 y por que tenerlo en tu empresa. - VINOC">
            <a:extLst>
              <a:ext uri="{FF2B5EF4-FFF2-40B4-BE49-F238E27FC236}">
                <a16:creationId xmlns:a16="http://schemas.microsoft.com/office/drawing/2014/main" id="{BD4AEC5A-0086-EC4A-8E37-C08F59B5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002" y="1672900"/>
            <a:ext cx="3606173" cy="20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9B47F-37DB-AA42-9DB2-751617985BB9}"/>
              </a:ext>
            </a:extLst>
          </p:cNvPr>
          <p:cNvSpPr/>
          <p:nvPr/>
        </p:nvSpPr>
        <p:spPr>
          <a:xfrm>
            <a:off x="788940" y="3746317"/>
            <a:ext cx="61722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CERTIFIED products have undergone rigorous testing. When a product passes the tests successfully, the manufacturer can use the Wi-Fi CERTIFIED logo.</a:t>
            </a:r>
          </a:p>
          <a:p>
            <a:pPr algn="ctr"/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Certification means that a product has been tested in numerous configurations with a diverse sample of other devices to validate interoperability with other CERTIFIED Wi-Fi equipment operating in the same frequency band.</a:t>
            </a: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1CBC5D56-9F8D-2A45-AE7E-0CA43DFE7B32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Series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0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6E656DB-C92A-F849-A6AF-DCD75A8FDE6C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Series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2042214"/>
            <a:ext cx="629542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424242"/>
              </a:buClr>
            </a:pPr>
            <a:r>
              <a:rPr lang="en-US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Why should I choose Wi-Fi 6?</a:t>
            </a:r>
          </a:p>
          <a:p>
            <a:pPr>
              <a:buClr>
                <a:srgbClr val="424242"/>
              </a:buClr>
            </a:pPr>
            <a:endParaRPr lang="en-US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interest in Wi-Fi 6 is a </a:t>
            </a:r>
            <a:r>
              <a:rPr lang="en-US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global improvement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that users will experience in increasingly common situations where </a:t>
            </a:r>
            <a:r>
              <a:rPr lang="en-US" sz="23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many devices are connected to the same network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</a:p>
          <a:p>
            <a:pPr>
              <a:buClr>
                <a:srgbClr val="424242"/>
              </a:buClr>
            </a:pPr>
            <a:endParaRPr lang="en-US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There will also be an improvement in lower latency and security.</a:t>
            </a:r>
          </a:p>
          <a:p>
            <a:pPr>
              <a:buClr>
                <a:srgbClr val="424242"/>
              </a:buClr>
            </a:pPr>
            <a:endParaRPr lang="en-US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D367E-E603-EE42-8DF4-0D8A340CF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394" y="1782671"/>
            <a:ext cx="4062898" cy="4054769"/>
          </a:xfrm>
          <a:prstGeom prst="ellipse">
            <a:avLst/>
          </a:prstGeom>
          <a:ln w="76200">
            <a:solidFill>
              <a:srgbClr val="46A7C9"/>
            </a:solidFill>
          </a:ln>
          <a:effectLst>
            <a:outerShdw blurRad="570619" dist="50800" dir="5400000" algn="ctr" rotWithShape="0">
              <a:srgbClr val="00000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283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Maximizing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Transmission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Efficiency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A4AA0-2DC5-DC4B-97F6-C4D4B4FC45F7}"/>
              </a:ext>
            </a:extLst>
          </p:cNvPr>
          <p:cNvSpPr/>
          <p:nvPr/>
        </p:nvSpPr>
        <p:spPr>
          <a:xfrm>
            <a:off x="618720" y="1941887"/>
            <a:ext cx="674976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OFDMA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enables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Access Point to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connect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with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many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devices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at once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partitions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each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radio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channel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into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smaller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resource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units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that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strategically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allocates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across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clients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endParaRPr lang="es-ES_tradnl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contrast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a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legacy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AP can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communicate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with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only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user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channel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at a time, and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must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hold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line open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until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given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transmission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concludes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As a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result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wireless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performance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often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suffers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in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high-density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environments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204AD-C03E-4949-9A8E-67887DFE3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215" y="1941887"/>
            <a:ext cx="3678058" cy="3672663"/>
          </a:xfrm>
          <a:prstGeom prst="ellipse">
            <a:avLst/>
          </a:prstGeom>
          <a:ln w="76200">
            <a:solidFill>
              <a:srgbClr val="46A7C9"/>
            </a:solidFill>
          </a:ln>
          <a:effectLst>
            <a:outerShdw blurRad="570619" dist="50800" dir="5400000" algn="ctr" rotWithShape="0">
              <a:srgbClr val="00000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68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Maximizing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Transmission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Efficiency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54C2060-844F-C646-8698-3B1F7CB1DEDB}"/>
              </a:ext>
            </a:extLst>
          </p:cNvPr>
          <p:cNvGrpSpPr/>
          <p:nvPr/>
        </p:nvGrpSpPr>
        <p:grpSpPr>
          <a:xfrm>
            <a:off x="2394415" y="1588047"/>
            <a:ext cx="3668699" cy="4382212"/>
            <a:chOff x="2039178" y="1638752"/>
            <a:chExt cx="3172599" cy="37896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8BEFD50-C273-D64E-82CA-EBBFE5D9387E}"/>
                </a:ext>
              </a:extLst>
            </p:cNvPr>
            <p:cNvGrpSpPr/>
            <p:nvPr/>
          </p:nvGrpSpPr>
          <p:grpSpPr>
            <a:xfrm>
              <a:off x="2039178" y="2275428"/>
              <a:ext cx="3172599" cy="3152951"/>
              <a:chOff x="1838313" y="2165701"/>
              <a:chExt cx="2928349" cy="2910214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7A9F477-473A-064E-9E36-D943B8B3F14E}"/>
                  </a:ext>
                </a:extLst>
              </p:cNvPr>
              <p:cNvGrpSpPr/>
              <p:nvPr/>
            </p:nvGrpSpPr>
            <p:grpSpPr>
              <a:xfrm>
                <a:off x="1838313" y="2165701"/>
                <a:ext cx="2617863" cy="2685174"/>
                <a:chOff x="1838313" y="2165701"/>
                <a:chExt cx="2617863" cy="2685174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71EE251-39B0-0C47-A252-F6881023A573}"/>
                    </a:ext>
                  </a:extLst>
                </p:cNvPr>
                <p:cNvGrpSpPr/>
                <p:nvPr/>
              </p:nvGrpSpPr>
              <p:grpSpPr>
                <a:xfrm>
                  <a:off x="1838313" y="2165701"/>
                  <a:ext cx="2611767" cy="2526678"/>
                  <a:chOff x="1448169" y="2493481"/>
                  <a:chExt cx="2611767" cy="2526678"/>
                </a:xfrm>
              </p:grpSpPr>
              <p:cxnSp>
                <p:nvCxnSpPr>
                  <p:cNvPr id="4" name="Straight Connector 3">
                    <a:extLst>
                      <a:ext uri="{FF2B5EF4-FFF2-40B4-BE49-F238E27FC236}">
                        <a16:creationId xmlns:a16="http://schemas.microsoft.com/office/drawing/2014/main" id="{7930B574-54B6-C84C-B21D-EF5DD2D0971D}"/>
                      </a:ext>
                    </a:extLst>
                  </p:cNvPr>
                  <p:cNvCxnSpPr/>
                  <p:nvPr/>
                </p:nvCxnSpPr>
                <p:spPr>
                  <a:xfrm>
                    <a:off x="1773936" y="2779776"/>
                    <a:ext cx="0" cy="2240383"/>
                  </a:xfrm>
                  <a:prstGeom prst="line">
                    <a:avLst/>
                  </a:prstGeom>
                  <a:ln w="28575">
                    <a:solidFill>
                      <a:srgbClr val="2952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B0B8D750-7A99-D145-8792-0B2FC13B49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73936" y="2785872"/>
                    <a:ext cx="2286000" cy="0"/>
                  </a:xfrm>
                  <a:prstGeom prst="line">
                    <a:avLst/>
                  </a:prstGeom>
                  <a:ln w="28575">
                    <a:solidFill>
                      <a:srgbClr val="295288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225864C-6698-894B-9F38-7CB0A403FB5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81997" y="3836092"/>
                    <a:ext cx="16093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200" dirty="0" err="1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rPr>
                      <a:t>frequency</a:t>
                    </a:r>
                    <a:endParaRPr lang="es-ES_tradnl" dirty="0"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4B818FD1-97F8-A545-A2B0-634CCF1BD660}"/>
                      </a:ext>
                    </a:extLst>
                  </p:cNvPr>
                  <p:cNvSpPr txBox="1"/>
                  <p:nvPr/>
                </p:nvSpPr>
                <p:spPr>
                  <a:xfrm>
                    <a:off x="2084830" y="2493481"/>
                    <a:ext cx="16093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20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rPr>
                      <a:t>time</a:t>
                    </a:r>
                    <a:endParaRPr lang="es-ES_tradnl" dirty="0"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endParaRPr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74A04EB6-8867-AF47-8E90-B65160F0DA7A}"/>
                      </a:ext>
                    </a:extLst>
                  </p:cNvPr>
                  <p:cNvSpPr/>
                  <p:nvPr/>
                </p:nvSpPr>
                <p:spPr>
                  <a:xfrm>
                    <a:off x="1880616" y="2877312"/>
                    <a:ext cx="310896" cy="214284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BD08D8A-5750-9A4C-BC47-1825C3AB8ABB}"/>
                      </a:ext>
                    </a:extLst>
                  </p:cNvPr>
                  <p:cNvSpPr/>
                  <p:nvPr/>
                </p:nvSpPr>
                <p:spPr>
                  <a:xfrm>
                    <a:off x="2307335" y="2877312"/>
                    <a:ext cx="310896" cy="2142847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56AE53F-3AD8-024B-8524-A99DB5BFD926}"/>
                      </a:ext>
                    </a:extLst>
                  </p:cNvPr>
                  <p:cNvSpPr/>
                  <p:nvPr/>
                </p:nvSpPr>
                <p:spPr>
                  <a:xfrm>
                    <a:off x="2734054" y="2877311"/>
                    <a:ext cx="310896" cy="2142847"/>
                  </a:xfrm>
                  <a:prstGeom prst="rect">
                    <a:avLst/>
                  </a:prstGeom>
                  <a:solidFill>
                    <a:srgbClr val="46A7C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9347D8A8-A25A-FB41-B662-7E48D0FBCEF6}"/>
                      </a:ext>
                    </a:extLst>
                  </p:cNvPr>
                  <p:cNvSpPr/>
                  <p:nvPr/>
                </p:nvSpPr>
                <p:spPr>
                  <a:xfrm>
                    <a:off x="3160773" y="2877310"/>
                    <a:ext cx="310896" cy="214284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103EFA23-495B-BC4F-A8EA-33F3C011FED2}"/>
                      </a:ext>
                    </a:extLst>
                  </p:cNvPr>
                  <p:cNvSpPr/>
                  <p:nvPr/>
                </p:nvSpPr>
                <p:spPr>
                  <a:xfrm>
                    <a:off x="3578348" y="2877310"/>
                    <a:ext cx="310896" cy="2142847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BF454CA-4BCF-9347-8E5F-0E0936EBEF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164080" y="4841834"/>
                  <a:ext cx="2286000" cy="9041"/>
                </a:xfrm>
                <a:prstGeom prst="line">
                  <a:avLst/>
                </a:prstGeom>
                <a:ln w="19050">
                  <a:solidFill>
                    <a:srgbClr val="295288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64F6F38-E599-7846-8B0E-E88ABBAD2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6176" y="2567819"/>
                  <a:ext cx="0" cy="2283056"/>
                </a:xfrm>
                <a:prstGeom prst="line">
                  <a:avLst/>
                </a:prstGeom>
                <a:ln w="19050">
                  <a:solidFill>
                    <a:srgbClr val="295288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31D4DC-2960-6F45-B226-E69570C273B3}"/>
                  </a:ext>
                </a:extLst>
              </p:cNvPr>
              <p:cNvSpPr txBox="1"/>
              <p:nvPr/>
            </p:nvSpPr>
            <p:spPr>
              <a:xfrm>
                <a:off x="2474974" y="4845083"/>
                <a:ext cx="16093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WLAN</a:t>
                </a:r>
                <a:r>
                  <a:rPr lang="es-ES_tradnl" sz="900" dirty="0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Packets</a:t>
                </a:r>
                <a:endParaRPr lang="es-ES_tradnl" sz="1100" dirty="0">
                  <a:solidFill>
                    <a:srgbClr val="46A7C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1816D3-69B8-094E-BDCB-637CCFCEA232}"/>
                  </a:ext>
                </a:extLst>
              </p:cNvPr>
              <p:cNvSpPr txBox="1"/>
              <p:nvPr/>
            </p:nvSpPr>
            <p:spPr>
              <a:xfrm rot="5400000">
                <a:off x="3846574" y="3456771"/>
                <a:ext cx="16093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Channel</a:t>
                </a:r>
                <a:r>
                  <a:rPr lang="es-ES_tradnl" sz="900" dirty="0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Widht</a:t>
                </a:r>
                <a:endParaRPr lang="es-ES_tradnl" sz="1100" dirty="0">
                  <a:solidFill>
                    <a:srgbClr val="46A7C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F9ECD14-B7B0-D84D-9F45-0C0FBF0383E1}"/>
                </a:ext>
              </a:extLst>
            </p:cNvPr>
            <p:cNvSpPr txBox="1"/>
            <p:nvPr/>
          </p:nvSpPr>
          <p:spPr>
            <a:xfrm>
              <a:off x="2736387" y="1638752"/>
              <a:ext cx="1728684" cy="587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i="1" dirty="0" err="1">
                  <a:solidFill>
                    <a:srgbClr val="295288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Wi</a:t>
              </a:r>
              <a:r>
                <a:rPr lang="es-ES_tradnl" sz="2400" b="1" i="1" dirty="0">
                  <a:solidFill>
                    <a:srgbClr val="295288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-Fi 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4FF06D-F581-DB44-AA9E-7E19B8C144C9}"/>
              </a:ext>
            </a:extLst>
          </p:cNvPr>
          <p:cNvGrpSpPr/>
          <p:nvPr/>
        </p:nvGrpSpPr>
        <p:grpSpPr>
          <a:xfrm>
            <a:off x="6306359" y="1662631"/>
            <a:ext cx="3477652" cy="4189373"/>
            <a:chOff x="6385195" y="1634661"/>
            <a:chExt cx="3172599" cy="38218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F62FA7-31A6-8644-9DD4-7F281EFD8145}"/>
                </a:ext>
              </a:extLst>
            </p:cNvPr>
            <p:cNvGrpSpPr/>
            <p:nvPr/>
          </p:nvGrpSpPr>
          <p:grpSpPr>
            <a:xfrm>
              <a:off x="6385195" y="2303599"/>
              <a:ext cx="3172599" cy="3152951"/>
              <a:chOff x="1838313" y="2165701"/>
              <a:chExt cx="2928349" cy="291021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0C5122E-D94B-8F43-B040-D6BC1437CAA7}"/>
                  </a:ext>
                </a:extLst>
              </p:cNvPr>
              <p:cNvGrpSpPr/>
              <p:nvPr/>
            </p:nvGrpSpPr>
            <p:grpSpPr>
              <a:xfrm>
                <a:off x="1838313" y="2165701"/>
                <a:ext cx="2617863" cy="2685174"/>
                <a:chOff x="1838313" y="2165701"/>
                <a:chExt cx="2617863" cy="2685174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D7F54C68-5A24-2646-B8D8-EB2066685D78}"/>
                    </a:ext>
                  </a:extLst>
                </p:cNvPr>
                <p:cNvGrpSpPr/>
                <p:nvPr/>
              </p:nvGrpSpPr>
              <p:grpSpPr>
                <a:xfrm>
                  <a:off x="1838313" y="2165701"/>
                  <a:ext cx="2611767" cy="2526678"/>
                  <a:chOff x="1448169" y="2493481"/>
                  <a:chExt cx="2611767" cy="2526678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D17AAF16-EB64-0E4C-94F7-5BE9F07F6533}"/>
                      </a:ext>
                    </a:extLst>
                  </p:cNvPr>
                  <p:cNvCxnSpPr/>
                  <p:nvPr/>
                </p:nvCxnSpPr>
                <p:spPr>
                  <a:xfrm>
                    <a:off x="1773936" y="2779776"/>
                    <a:ext cx="0" cy="2240383"/>
                  </a:xfrm>
                  <a:prstGeom prst="line">
                    <a:avLst/>
                  </a:prstGeom>
                  <a:ln w="28575">
                    <a:solidFill>
                      <a:srgbClr val="2952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A032E2D2-416A-F94B-84E2-14C58F85EB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73936" y="2785872"/>
                    <a:ext cx="2286000" cy="0"/>
                  </a:xfrm>
                  <a:prstGeom prst="line">
                    <a:avLst/>
                  </a:prstGeom>
                  <a:ln w="28575">
                    <a:solidFill>
                      <a:srgbClr val="295288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F1E533D9-A170-884F-B1B0-7376E80FAE4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81997" y="3836092"/>
                    <a:ext cx="16093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200" dirty="0" err="1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rPr>
                      <a:t>frequency</a:t>
                    </a:r>
                    <a:endParaRPr lang="es-ES_tradnl" dirty="0"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endParaRP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85900879-1341-8545-960C-BB4C3C0FB165}"/>
                      </a:ext>
                    </a:extLst>
                  </p:cNvPr>
                  <p:cNvSpPr txBox="1"/>
                  <p:nvPr/>
                </p:nvSpPr>
                <p:spPr>
                  <a:xfrm>
                    <a:off x="2084830" y="2493481"/>
                    <a:ext cx="16093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20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rPr>
                      <a:t>time</a:t>
                    </a:r>
                    <a:endParaRPr lang="es-ES_tradnl" dirty="0"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6BBAD453-0120-2B41-98E8-C395F1BD76A1}"/>
                      </a:ext>
                    </a:extLst>
                  </p:cNvPr>
                  <p:cNvSpPr/>
                  <p:nvPr/>
                </p:nvSpPr>
                <p:spPr>
                  <a:xfrm>
                    <a:off x="1880616" y="2877313"/>
                    <a:ext cx="310896" cy="29260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38FD876D-6303-7D43-A50D-5AD70345475C}"/>
                      </a:ext>
                    </a:extLst>
                  </p:cNvPr>
                  <p:cNvSpPr/>
                  <p:nvPr/>
                </p:nvSpPr>
                <p:spPr>
                  <a:xfrm>
                    <a:off x="1880614" y="3251001"/>
                    <a:ext cx="310896" cy="292603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2A938B4E-38B4-0840-92CB-E28535849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164080" y="4841834"/>
                  <a:ext cx="2286000" cy="9041"/>
                </a:xfrm>
                <a:prstGeom prst="line">
                  <a:avLst/>
                </a:prstGeom>
                <a:ln w="19050">
                  <a:solidFill>
                    <a:srgbClr val="295288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1881019-73D2-C849-8DD8-111ACC8CF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6176" y="2567819"/>
                  <a:ext cx="0" cy="2283056"/>
                </a:xfrm>
                <a:prstGeom prst="line">
                  <a:avLst/>
                </a:prstGeom>
                <a:ln w="19050">
                  <a:solidFill>
                    <a:srgbClr val="295288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1744EE-7846-5843-B8ED-04CF353FD4F0}"/>
                  </a:ext>
                </a:extLst>
              </p:cNvPr>
              <p:cNvSpPr txBox="1"/>
              <p:nvPr/>
            </p:nvSpPr>
            <p:spPr>
              <a:xfrm>
                <a:off x="2474974" y="4845083"/>
                <a:ext cx="16093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WLAN</a:t>
                </a:r>
                <a:r>
                  <a:rPr lang="es-ES_tradnl" sz="900" dirty="0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Packets</a:t>
                </a:r>
                <a:endParaRPr lang="es-ES_tradnl" sz="1100" dirty="0">
                  <a:solidFill>
                    <a:srgbClr val="46A7C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5D3A80C-6189-2542-AEC3-46601633F886}"/>
                  </a:ext>
                </a:extLst>
              </p:cNvPr>
              <p:cNvSpPr txBox="1"/>
              <p:nvPr/>
            </p:nvSpPr>
            <p:spPr>
              <a:xfrm rot="5400000">
                <a:off x="3846574" y="3456771"/>
                <a:ext cx="16093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Channel</a:t>
                </a:r>
                <a:r>
                  <a:rPr lang="es-ES_tradnl" sz="900" dirty="0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Widht</a:t>
                </a:r>
                <a:endParaRPr lang="es-ES_tradnl" sz="1100" dirty="0">
                  <a:solidFill>
                    <a:srgbClr val="46A7C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A5F4BE-63F0-A54F-8907-AFB07BD927BC}"/>
                </a:ext>
              </a:extLst>
            </p:cNvPr>
            <p:cNvSpPr/>
            <p:nvPr/>
          </p:nvSpPr>
          <p:spPr>
            <a:xfrm>
              <a:off x="6863619" y="3530125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8E51B63-3B0D-D441-8249-ABAFC9BB32C9}"/>
                </a:ext>
              </a:extLst>
            </p:cNvPr>
            <p:cNvSpPr/>
            <p:nvPr/>
          </p:nvSpPr>
          <p:spPr>
            <a:xfrm>
              <a:off x="6863617" y="3934982"/>
              <a:ext cx="336828" cy="317009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A9F9391-8231-2A45-BC81-A7B54ED366E7}"/>
                </a:ext>
              </a:extLst>
            </p:cNvPr>
            <p:cNvSpPr/>
            <p:nvPr/>
          </p:nvSpPr>
          <p:spPr>
            <a:xfrm>
              <a:off x="6863617" y="4334396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FE90C3D-CDC8-7B46-8A5F-9D51EDB5C778}"/>
                </a:ext>
              </a:extLst>
            </p:cNvPr>
            <p:cNvSpPr/>
            <p:nvPr/>
          </p:nvSpPr>
          <p:spPr>
            <a:xfrm>
              <a:off x="6863615" y="4739253"/>
              <a:ext cx="336828" cy="317009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1FF4D26-A07E-6648-AC16-0F32D172B2DC}"/>
                </a:ext>
              </a:extLst>
            </p:cNvPr>
            <p:cNvSpPr/>
            <p:nvPr/>
          </p:nvSpPr>
          <p:spPr>
            <a:xfrm>
              <a:off x="7325930" y="2709411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32C9EDE-31E4-0F49-8E13-D9932408936B}"/>
                </a:ext>
              </a:extLst>
            </p:cNvPr>
            <p:cNvSpPr/>
            <p:nvPr/>
          </p:nvSpPr>
          <p:spPr>
            <a:xfrm>
              <a:off x="7325928" y="3114268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EC250DF-EA48-7F48-AA51-C19F5CD80A5E}"/>
                </a:ext>
              </a:extLst>
            </p:cNvPr>
            <p:cNvSpPr/>
            <p:nvPr/>
          </p:nvSpPr>
          <p:spPr>
            <a:xfrm>
              <a:off x="7325928" y="3513682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588576C-DDCB-4440-86A4-14E5033092B4}"/>
                </a:ext>
              </a:extLst>
            </p:cNvPr>
            <p:cNvSpPr/>
            <p:nvPr/>
          </p:nvSpPr>
          <p:spPr>
            <a:xfrm>
              <a:off x="7325926" y="3918539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5D6DC55-2D0E-BD42-BE72-0574AED9121E}"/>
                </a:ext>
              </a:extLst>
            </p:cNvPr>
            <p:cNvSpPr/>
            <p:nvPr/>
          </p:nvSpPr>
          <p:spPr>
            <a:xfrm>
              <a:off x="7318515" y="4324580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894E301-E872-4D4E-9DFD-F0681DB109F2}"/>
                </a:ext>
              </a:extLst>
            </p:cNvPr>
            <p:cNvSpPr/>
            <p:nvPr/>
          </p:nvSpPr>
          <p:spPr>
            <a:xfrm>
              <a:off x="7318513" y="4729437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3883B9-E522-B24C-A002-C0226F520C14}"/>
                </a:ext>
              </a:extLst>
            </p:cNvPr>
            <p:cNvSpPr/>
            <p:nvPr/>
          </p:nvSpPr>
          <p:spPr>
            <a:xfrm>
              <a:off x="7782945" y="2700223"/>
              <a:ext cx="336828" cy="31701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D3D63C5-9CC5-D242-9932-1F922DB43141}"/>
                </a:ext>
              </a:extLst>
            </p:cNvPr>
            <p:cNvSpPr/>
            <p:nvPr/>
          </p:nvSpPr>
          <p:spPr>
            <a:xfrm>
              <a:off x="7782943" y="3105080"/>
              <a:ext cx="336828" cy="317009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AD2B49-D4C0-4F4A-9440-930F770C8523}"/>
                </a:ext>
              </a:extLst>
            </p:cNvPr>
            <p:cNvSpPr/>
            <p:nvPr/>
          </p:nvSpPr>
          <p:spPr>
            <a:xfrm>
              <a:off x="7782943" y="3504494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360B5DB-24D5-2E4E-91DE-857B4AC21FD0}"/>
                </a:ext>
              </a:extLst>
            </p:cNvPr>
            <p:cNvSpPr/>
            <p:nvPr/>
          </p:nvSpPr>
          <p:spPr>
            <a:xfrm>
              <a:off x="7782941" y="3909351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A8FFC1B-0452-4F44-9675-F746FA5CB5D1}"/>
                </a:ext>
              </a:extLst>
            </p:cNvPr>
            <p:cNvSpPr/>
            <p:nvPr/>
          </p:nvSpPr>
          <p:spPr>
            <a:xfrm>
              <a:off x="7775530" y="4315392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CF811AE-197C-FA41-9885-404909DCE12A}"/>
                </a:ext>
              </a:extLst>
            </p:cNvPr>
            <p:cNvSpPr/>
            <p:nvPr/>
          </p:nvSpPr>
          <p:spPr>
            <a:xfrm>
              <a:off x="7775528" y="4720249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770CB00-0864-BF40-B9F7-2C36A08512E5}"/>
                </a:ext>
              </a:extLst>
            </p:cNvPr>
            <p:cNvSpPr/>
            <p:nvPr/>
          </p:nvSpPr>
          <p:spPr>
            <a:xfrm>
              <a:off x="8245488" y="2703499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E36E36F-E020-A74F-A1BC-82248D5C406A}"/>
                </a:ext>
              </a:extLst>
            </p:cNvPr>
            <p:cNvSpPr/>
            <p:nvPr/>
          </p:nvSpPr>
          <p:spPr>
            <a:xfrm>
              <a:off x="8245486" y="3108356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ADD181B-C053-C041-9F17-D2D90825932A}"/>
                </a:ext>
              </a:extLst>
            </p:cNvPr>
            <p:cNvSpPr/>
            <p:nvPr/>
          </p:nvSpPr>
          <p:spPr>
            <a:xfrm>
              <a:off x="8245486" y="3507770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283F0D-6EB7-1C46-B037-63EC2DA451AC}"/>
                </a:ext>
              </a:extLst>
            </p:cNvPr>
            <p:cNvSpPr/>
            <p:nvPr/>
          </p:nvSpPr>
          <p:spPr>
            <a:xfrm>
              <a:off x="8245484" y="3912627"/>
              <a:ext cx="336828" cy="317009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626C3B7-EB6D-E54F-987E-F5C609AABE9D}"/>
                </a:ext>
              </a:extLst>
            </p:cNvPr>
            <p:cNvSpPr/>
            <p:nvPr/>
          </p:nvSpPr>
          <p:spPr>
            <a:xfrm>
              <a:off x="8238073" y="4318668"/>
              <a:ext cx="336828" cy="31701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576B8F-604D-7441-9B0B-03535045E9BC}"/>
                </a:ext>
              </a:extLst>
            </p:cNvPr>
            <p:cNvSpPr/>
            <p:nvPr/>
          </p:nvSpPr>
          <p:spPr>
            <a:xfrm>
              <a:off x="8238071" y="4723525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F837723-AA5D-9145-BD35-874D22FC6073}"/>
                </a:ext>
              </a:extLst>
            </p:cNvPr>
            <p:cNvSpPr/>
            <p:nvPr/>
          </p:nvSpPr>
          <p:spPr>
            <a:xfrm>
              <a:off x="8695090" y="2694760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7BA155F-F019-4B4F-B727-33667E969728}"/>
                </a:ext>
              </a:extLst>
            </p:cNvPr>
            <p:cNvSpPr/>
            <p:nvPr/>
          </p:nvSpPr>
          <p:spPr>
            <a:xfrm>
              <a:off x="8695088" y="3099617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011A991-7A15-844F-9019-DB4BAF511B3C}"/>
                </a:ext>
              </a:extLst>
            </p:cNvPr>
            <p:cNvSpPr/>
            <p:nvPr/>
          </p:nvSpPr>
          <p:spPr>
            <a:xfrm>
              <a:off x="8695088" y="3499031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34776C5-A7AA-B04D-9C6C-19C2DFC1D651}"/>
                </a:ext>
              </a:extLst>
            </p:cNvPr>
            <p:cNvSpPr/>
            <p:nvPr/>
          </p:nvSpPr>
          <p:spPr>
            <a:xfrm>
              <a:off x="8695086" y="3903888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53F7EC2-BD2A-EC47-BAF1-68FC236C8E34}"/>
                </a:ext>
              </a:extLst>
            </p:cNvPr>
            <p:cNvSpPr/>
            <p:nvPr/>
          </p:nvSpPr>
          <p:spPr>
            <a:xfrm>
              <a:off x="8687675" y="4309929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57C9211-CBD6-834A-B42B-FA3D4021EFAC}"/>
                </a:ext>
              </a:extLst>
            </p:cNvPr>
            <p:cNvSpPr/>
            <p:nvPr/>
          </p:nvSpPr>
          <p:spPr>
            <a:xfrm>
              <a:off x="8687673" y="4714786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A472158-2FE3-FB4B-AEEF-B6F5599FDAE8}"/>
                </a:ext>
              </a:extLst>
            </p:cNvPr>
            <p:cNvSpPr txBox="1"/>
            <p:nvPr/>
          </p:nvSpPr>
          <p:spPr>
            <a:xfrm>
              <a:off x="7208709" y="1634661"/>
              <a:ext cx="1535519" cy="592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i="1" dirty="0" err="1">
                  <a:solidFill>
                    <a:srgbClr val="295288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Wi</a:t>
              </a:r>
              <a:r>
                <a:rPr lang="es-ES_tradnl" sz="2400" b="1" i="1" dirty="0">
                  <a:solidFill>
                    <a:srgbClr val="295288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-Fi 6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4A031E6-8BDB-A74E-B8F9-2ED1572D9B4B}"/>
              </a:ext>
            </a:extLst>
          </p:cNvPr>
          <p:cNvGrpSpPr/>
          <p:nvPr/>
        </p:nvGrpSpPr>
        <p:grpSpPr>
          <a:xfrm>
            <a:off x="390713" y="3395661"/>
            <a:ext cx="1743577" cy="1618384"/>
            <a:chOff x="2717271" y="5020159"/>
            <a:chExt cx="1743577" cy="1618384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C498AA1-F91D-BD4C-987F-4FA62713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271" y="5020159"/>
              <a:ext cx="1743577" cy="455768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3F50BBF-D47E-E446-A5E2-DA7F79B7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271" y="5601467"/>
              <a:ext cx="1743577" cy="455768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0CD792C-5845-B24E-92A7-5D1855CE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271" y="6182775"/>
              <a:ext cx="1743577" cy="455768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1E9C659-5015-5546-AD3D-8E00DD3C15B3}"/>
                </a:ext>
              </a:extLst>
            </p:cNvPr>
            <p:cNvSpPr/>
            <p:nvPr/>
          </p:nvSpPr>
          <p:spPr>
            <a:xfrm>
              <a:off x="2776651" y="5064071"/>
              <a:ext cx="195150" cy="202943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DCACBE1-06CF-F345-BC2D-56458499F657}"/>
                </a:ext>
              </a:extLst>
            </p:cNvPr>
            <p:cNvSpPr/>
            <p:nvPr/>
          </p:nvSpPr>
          <p:spPr>
            <a:xfrm>
              <a:off x="3028569" y="506407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9C4B41C-A70C-004F-B575-D58288D81E7D}"/>
                </a:ext>
              </a:extLst>
            </p:cNvPr>
            <p:cNvSpPr/>
            <p:nvPr/>
          </p:nvSpPr>
          <p:spPr>
            <a:xfrm>
              <a:off x="3280487" y="506407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BC2520A-F201-274C-9EEE-6C09D7653A51}"/>
                </a:ext>
              </a:extLst>
            </p:cNvPr>
            <p:cNvSpPr/>
            <p:nvPr/>
          </p:nvSpPr>
          <p:spPr>
            <a:xfrm>
              <a:off x="3532405" y="506407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0CF98C4-CDA3-6A45-8A78-3EB91F6DD896}"/>
                </a:ext>
              </a:extLst>
            </p:cNvPr>
            <p:cNvSpPr/>
            <p:nvPr/>
          </p:nvSpPr>
          <p:spPr>
            <a:xfrm>
              <a:off x="3784323" y="506407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E7565A6-373B-0844-8EAC-A3F60A3FC4EB}"/>
                </a:ext>
              </a:extLst>
            </p:cNvPr>
            <p:cNvSpPr/>
            <p:nvPr/>
          </p:nvSpPr>
          <p:spPr>
            <a:xfrm>
              <a:off x="2776651" y="5645286"/>
              <a:ext cx="195150" cy="2029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79D2FE9-963D-A34B-A132-43F43E15570A}"/>
                </a:ext>
              </a:extLst>
            </p:cNvPr>
            <p:cNvSpPr/>
            <p:nvPr/>
          </p:nvSpPr>
          <p:spPr>
            <a:xfrm>
              <a:off x="3028569" y="5645286"/>
              <a:ext cx="195150" cy="2029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65F2B85-1365-4D43-82B9-6BBA79AF0B74}"/>
                </a:ext>
              </a:extLst>
            </p:cNvPr>
            <p:cNvSpPr/>
            <p:nvPr/>
          </p:nvSpPr>
          <p:spPr>
            <a:xfrm>
              <a:off x="3280487" y="5645286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56E35D8-338C-C341-8520-87DA9AB06FA3}"/>
                </a:ext>
              </a:extLst>
            </p:cNvPr>
            <p:cNvSpPr/>
            <p:nvPr/>
          </p:nvSpPr>
          <p:spPr>
            <a:xfrm>
              <a:off x="3532405" y="5645286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D86F846-1080-364A-9C91-81C279D10400}"/>
                </a:ext>
              </a:extLst>
            </p:cNvPr>
            <p:cNvSpPr/>
            <p:nvPr/>
          </p:nvSpPr>
          <p:spPr>
            <a:xfrm>
              <a:off x="3784323" y="5645286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1361552-FF5F-D14E-9B0B-B85D44DE6988}"/>
                </a:ext>
              </a:extLst>
            </p:cNvPr>
            <p:cNvSpPr/>
            <p:nvPr/>
          </p:nvSpPr>
          <p:spPr>
            <a:xfrm>
              <a:off x="2776651" y="6232501"/>
              <a:ext cx="195150" cy="2029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CA9C006-9D13-C744-A9E2-DD132F66862C}"/>
                </a:ext>
              </a:extLst>
            </p:cNvPr>
            <p:cNvSpPr/>
            <p:nvPr/>
          </p:nvSpPr>
          <p:spPr>
            <a:xfrm>
              <a:off x="3028569" y="6232501"/>
              <a:ext cx="195150" cy="20294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D942514-21B4-B545-B0C1-D6269818E059}"/>
                </a:ext>
              </a:extLst>
            </p:cNvPr>
            <p:cNvSpPr/>
            <p:nvPr/>
          </p:nvSpPr>
          <p:spPr>
            <a:xfrm>
              <a:off x="3280487" y="623250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E9D5EDA-BF4D-1740-86DD-C7A44506C938}"/>
                </a:ext>
              </a:extLst>
            </p:cNvPr>
            <p:cNvSpPr/>
            <p:nvPr/>
          </p:nvSpPr>
          <p:spPr>
            <a:xfrm>
              <a:off x="3532405" y="623250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6CDB80A-8EB2-B34F-85A0-901860BFDEE5}"/>
                </a:ext>
              </a:extLst>
            </p:cNvPr>
            <p:cNvSpPr/>
            <p:nvPr/>
          </p:nvSpPr>
          <p:spPr>
            <a:xfrm>
              <a:off x="3784323" y="623250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5501821-688D-A34E-A686-EF059E5BE5EA}"/>
              </a:ext>
            </a:extLst>
          </p:cNvPr>
          <p:cNvGrpSpPr/>
          <p:nvPr/>
        </p:nvGrpSpPr>
        <p:grpSpPr>
          <a:xfrm>
            <a:off x="10069090" y="3896070"/>
            <a:ext cx="1743577" cy="455768"/>
            <a:chOff x="6811604" y="5545506"/>
            <a:chExt cx="1743577" cy="455768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93B5535-BA9C-0B43-BBD2-F4FA63E3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604" y="5545506"/>
              <a:ext cx="1743577" cy="455768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BCB5931-C768-044F-A420-67DD05AE0AF3}"/>
                </a:ext>
              </a:extLst>
            </p:cNvPr>
            <p:cNvSpPr/>
            <p:nvPr/>
          </p:nvSpPr>
          <p:spPr>
            <a:xfrm>
              <a:off x="6869531" y="5594628"/>
              <a:ext cx="195150" cy="2029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D9841D2-2F24-9D48-AF05-E81FE96E5403}"/>
                </a:ext>
              </a:extLst>
            </p:cNvPr>
            <p:cNvSpPr/>
            <p:nvPr/>
          </p:nvSpPr>
          <p:spPr>
            <a:xfrm>
              <a:off x="7121449" y="5594628"/>
              <a:ext cx="195150" cy="20294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584FDCE-CAD9-A043-BA9F-42D9EC69E468}"/>
                </a:ext>
              </a:extLst>
            </p:cNvPr>
            <p:cNvSpPr/>
            <p:nvPr/>
          </p:nvSpPr>
          <p:spPr>
            <a:xfrm>
              <a:off x="7373367" y="5594628"/>
              <a:ext cx="195150" cy="2029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156A71E-7CC2-1041-886A-EB58FF873E3A}"/>
                </a:ext>
              </a:extLst>
            </p:cNvPr>
            <p:cNvSpPr/>
            <p:nvPr/>
          </p:nvSpPr>
          <p:spPr>
            <a:xfrm>
              <a:off x="7625285" y="5594628"/>
              <a:ext cx="195150" cy="2029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09F2603-B609-974B-A398-AAD999D174AF}"/>
                </a:ext>
              </a:extLst>
            </p:cNvPr>
            <p:cNvSpPr/>
            <p:nvPr/>
          </p:nvSpPr>
          <p:spPr>
            <a:xfrm>
              <a:off x="7877203" y="5594628"/>
              <a:ext cx="195150" cy="202943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64411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BSS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Coloring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Reducing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Channel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Overlap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Problems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B286DE-3C38-6141-9E38-15B2113342D8}"/>
              </a:ext>
            </a:extLst>
          </p:cNvPr>
          <p:cNvGrpSpPr/>
          <p:nvPr/>
        </p:nvGrpSpPr>
        <p:grpSpPr>
          <a:xfrm>
            <a:off x="1741186" y="1982570"/>
            <a:ext cx="2611771" cy="3644655"/>
            <a:chOff x="2251305" y="2337691"/>
            <a:chExt cx="2611771" cy="36446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F9386C-B4F2-634B-9EF6-B499F3CEAD2E}"/>
                </a:ext>
              </a:extLst>
            </p:cNvPr>
            <p:cNvGrpSpPr/>
            <p:nvPr/>
          </p:nvGrpSpPr>
          <p:grpSpPr>
            <a:xfrm>
              <a:off x="2251305" y="2337691"/>
              <a:ext cx="2611771" cy="3644655"/>
              <a:chOff x="1459188" y="2174815"/>
              <a:chExt cx="2945058" cy="4109748"/>
            </a:xfrm>
            <a:solidFill>
              <a:schemeClr val="bg2">
                <a:lumMod val="90000"/>
              </a:schemeClr>
            </a:solidFill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0CC76752-BDFC-4D47-99DC-49F0EBBD2741}"/>
                  </a:ext>
                </a:extLst>
              </p:cNvPr>
              <p:cNvSpPr/>
              <p:nvPr/>
            </p:nvSpPr>
            <p:spPr>
              <a:xfrm>
                <a:off x="2487608" y="2174815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47D7620-656C-5244-AAF7-CDAA01B9699A}"/>
                  </a:ext>
                </a:extLst>
              </p:cNvPr>
              <p:cNvSpPr/>
              <p:nvPr/>
            </p:nvSpPr>
            <p:spPr>
              <a:xfrm>
                <a:off x="1973398" y="2947552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1920E245-FE49-874B-95AC-21CAA27D8EA5}"/>
                  </a:ext>
                </a:extLst>
              </p:cNvPr>
              <p:cNvSpPr/>
              <p:nvPr/>
            </p:nvSpPr>
            <p:spPr>
              <a:xfrm>
                <a:off x="3001818" y="2947552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F8F1D40-3FA9-1548-B33F-EBB01F1FA3F4}"/>
                  </a:ext>
                </a:extLst>
              </p:cNvPr>
              <p:cNvSpPr/>
              <p:nvPr/>
            </p:nvSpPr>
            <p:spPr>
              <a:xfrm>
                <a:off x="2487608" y="3728938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6B295CE-7D2F-334F-BC8C-5CFBB347F0F9}"/>
                  </a:ext>
                </a:extLst>
              </p:cNvPr>
              <p:cNvSpPr/>
              <p:nvPr/>
            </p:nvSpPr>
            <p:spPr>
              <a:xfrm>
                <a:off x="3511694" y="3728938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DF6BD72D-9978-4845-A5FF-4708450B909A}"/>
                  </a:ext>
                </a:extLst>
              </p:cNvPr>
              <p:cNvSpPr/>
              <p:nvPr/>
            </p:nvSpPr>
            <p:spPr>
              <a:xfrm>
                <a:off x="1459188" y="3728938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11EBF52F-A5C8-0D41-9886-3E05E136A0A2}"/>
                  </a:ext>
                </a:extLst>
              </p:cNvPr>
              <p:cNvSpPr/>
              <p:nvPr/>
            </p:nvSpPr>
            <p:spPr>
              <a:xfrm>
                <a:off x="1973398" y="4610625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6D010E6-DBB1-2041-81B5-D6EB6FE7198D}"/>
                  </a:ext>
                </a:extLst>
              </p:cNvPr>
              <p:cNvSpPr/>
              <p:nvPr/>
            </p:nvSpPr>
            <p:spPr>
              <a:xfrm>
                <a:off x="3001818" y="4610625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3932D97-208F-274E-A748-31CDD7A01116}"/>
                  </a:ext>
                </a:extLst>
              </p:cNvPr>
              <p:cNvSpPr/>
              <p:nvPr/>
            </p:nvSpPr>
            <p:spPr>
              <a:xfrm>
                <a:off x="2483274" y="5392011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4E4592-5FC6-6243-84ED-3C4C688BD51B}"/>
                </a:ext>
              </a:extLst>
            </p:cNvPr>
            <p:cNvSpPr txBox="1"/>
            <p:nvPr/>
          </p:nvSpPr>
          <p:spPr>
            <a:xfrm>
              <a:off x="3219431" y="2337691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AP2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571C86D-9C78-0644-8CF5-AE9BE2CD7597}"/>
                </a:ext>
              </a:extLst>
            </p:cNvPr>
            <p:cNvSpPr txBox="1"/>
            <p:nvPr/>
          </p:nvSpPr>
          <p:spPr>
            <a:xfrm>
              <a:off x="3219430" y="3745695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AP1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DAEB95C-1B86-B34A-9D17-8D82D8C11267}"/>
                </a:ext>
              </a:extLst>
            </p:cNvPr>
            <p:cNvSpPr txBox="1"/>
            <p:nvPr/>
          </p:nvSpPr>
          <p:spPr>
            <a:xfrm>
              <a:off x="3223400" y="5219443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AP3</a:t>
              </a:r>
            </a:p>
          </p:txBody>
        </p:sp>
      </p:grpSp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7803EFB4-081B-FD48-ACFD-667965C5BEC0}"/>
              </a:ext>
            </a:extLst>
          </p:cNvPr>
          <p:cNvSpPr/>
          <p:nvPr/>
        </p:nvSpPr>
        <p:spPr>
          <a:xfrm>
            <a:off x="3435800" y="2140834"/>
            <a:ext cx="771272" cy="16760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19" name="Curved Left Arrow 118">
            <a:extLst>
              <a:ext uri="{FF2B5EF4-FFF2-40B4-BE49-F238E27FC236}">
                <a16:creationId xmlns:a16="http://schemas.microsoft.com/office/drawing/2014/main" id="{F3621155-4DB7-FB4C-8AE4-323F7800ACCD}"/>
              </a:ext>
            </a:extLst>
          </p:cNvPr>
          <p:cNvSpPr/>
          <p:nvPr/>
        </p:nvSpPr>
        <p:spPr>
          <a:xfrm>
            <a:off x="3434621" y="3804079"/>
            <a:ext cx="771272" cy="16760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BAF63ED-F29C-314A-8949-AB836204166E}"/>
              </a:ext>
            </a:extLst>
          </p:cNvPr>
          <p:cNvGrpSpPr/>
          <p:nvPr/>
        </p:nvGrpSpPr>
        <p:grpSpPr>
          <a:xfrm>
            <a:off x="6666626" y="2137490"/>
            <a:ext cx="2611771" cy="3644655"/>
            <a:chOff x="2251305" y="2337691"/>
            <a:chExt cx="2611771" cy="364465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A3C1397-3D0B-A640-B002-8038940F1799}"/>
                </a:ext>
              </a:extLst>
            </p:cNvPr>
            <p:cNvGrpSpPr/>
            <p:nvPr/>
          </p:nvGrpSpPr>
          <p:grpSpPr>
            <a:xfrm>
              <a:off x="2251305" y="2337691"/>
              <a:ext cx="2611771" cy="3644655"/>
              <a:chOff x="1459188" y="2174815"/>
              <a:chExt cx="2945058" cy="4109748"/>
            </a:xfrm>
            <a:solidFill>
              <a:schemeClr val="bg2">
                <a:lumMod val="90000"/>
              </a:schemeClr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16A7675-F426-1C49-A4B4-930411450031}"/>
                  </a:ext>
                </a:extLst>
              </p:cNvPr>
              <p:cNvSpPr/>
              <p:nvPr/>
            </p:nvSpPr>
            <p:spPr>
              <a:xfrm>
                <a:off x="2487608" y="2174815"/>
                <a:ext cx="892552" cy="89255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5">
                    <a:lumMod val="60000"/>
                    <a:lumOff val="4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B226DE86-9BD3-6844-BF3F-469EFC1C7543}"/>
                  </a:ext>
                </a:extLst>
              </p:cNvPr>
              <p:cNvSpPr/>
              <p:nvPr/>
            </p:nvSpPr>
            <p:spPr>
              <a:xfrm>
                <a:off x="1973398" y="2947552"/>
                <a:ext cx="892552" cy="89255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6">
                    <a:lumMod val="60000"/>
                    <a:lumOff val="4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28EF62F4-E8B1-C446-8998-580949682AE2}"/>
                  </a:ext>
                </a:extLst>
              </p:cNvPr>
              <p:cNvSpPr/>
              <p:nvPr/>
            </p:nvSpPr>
            <p:spPr>
              <a:xfrm>
                <a:off x="3001818" y="2947552"/>
                <a:ext cx="892552" cy="892552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4">
                    <a:lumMod val="40000"/>
                    <a:lumOff val="6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158DA97-60B9-F34A-8E93-37CE6107106D}"/>
                  </a:ext>
                </a:extLst>
              </p:cNvPr>
              <p:cNvSpPr/>
              <p:nvPr/>
            </p:nvSpPr>
            <p:spPr>
              <a:xfrm>
                <a:off x="2487608" y="3728938"/>
                <a:ext cx="892552" cy="89255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rgbClr val="FF0000">
                    <a:alpha val="3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258EC68-D08E-5A45-A63B-4C1891683624}"/>
                  </a:ext>
                </a:extLst>
              </p:cNvPr>
              <p:cNvSpPr/>
              <p:nvPr/>
            </p:nvSpPr>
            <p:spPr>
              <a:xfrm>
                <a:off x="3511694" y="3728938"/>
                <a:ext cx="892552" cy="892552"/>
              </a:xfrm>
              <a:prstGeom prst="ellipse">
                <a:avLst/>
              </a:prstGeom>
              <a:solidFill>
                <a:srgbClr val="7A81FF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rgbClr val="7030A0">
                    <a:alpha val="3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420D03D-3777-CF42-8DEA-405F607B52D8}"/>
                  </a:ext>
                </a:extLst>
              </p:cNvPr>
              <p:cNvSpPr/>
              <p:nvPr/>
            </p:nvSpPr>
            <p:spPr>
              <a:xfrm>
                <a:off x="1459188" y="3728938"/>
                <a:ext cx="892552" cy="89255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2">
                    <a:lumMod val="60000"/>
                    <a:lumOff val="4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1C54E459-6C4F-4844-80E3-14ED3CCD1040}"/>
                  </a:ext>
                </a:extLst>
              </p:cNvPr>
              <p:cNvSpPr/>
              <p:nvPr/>
            </p:nvSpPr>
            <p:spPr>
              <a:xfrm>
                <a:off x="1973398" y="4610625"/>
                <a:ext cx="892552" cy="892552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4">
                    <a:lumMod val="40000"/>
                    <a:lumOff val="6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038A2F4E-479C-E445-B8EA-CCA51C57EFA1}"/>
                  </a:ext>
                </a:extLst>
              </p:cNvPr>
              <p:cNvSpPr/>
              <p:nvPr/>
            </p:nvSpPr>
            <p:spPr>
              <a:xfrm>
                <a:off x="3001818" y="4610625"/>
                <a:ext cx="892552" cy="892552"/>
              </a:xfrm>
              <a:prstGeom prst="ellipse">
                <a:avLst/>
              </a:prstGeom>
              <a:solidFill>
                <a:srgbClr val="76D6FF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rgbClr val="00FDFF">
                    <a:alpha val="23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71F8201-404E-B647-BD3A-3354F5E502DE}"/>
                  </a:ext>
                </a:extLst>
              </p:cNvPr>
              <p:cNvSpPr/>
              <p:nvPr/>
            </p:nvSpPr>
            <p:spPr>
              <a:xfrm>
                <a:off x="2483274" y="5392011"/>
                <a:ext cx="892552" cy="89255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5">
                    <a:lumMod val="60000"/>
                    <a:lumOff val="4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  <a:endParaRPr lang="es-ES_tradnl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44D8689-3403-694D-98C9-34EC18F3D39D}"/>
                </a:ext>
              </a:extLst>
            </p:cNvPr>
            <p:cNvSpPr txBox="1"/>
            <p:nvPr/>
          </p:nvSpPr>
          <p:spPr>
            <a:xfrm>
              <a:off x="3219431" y="2337691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FE7D83F-7626-264E-9F4E-F160FF86E0B4}"/>
                </a:ext>
              </a:extLst>
            </p:cNvPr>
            <p:cNvSpPr txBox="1"/>
            <p:nvPr/>
          </p:nvSpPr>
          <p:spPr>
            <a:xfrm>
              <a:off x="3219430" y="3745695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AP1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2EBA7E4-7A39-0746-A08B-595C452819D4}"/>
                </a:ext>
              </a:extLst>
            </p:cNvPr>
            <p:cNvSpPr txBox="1"/>
            <p:nvPr/>
          </p:nvSpPr>
          <p:spPr>
            <a:xfrm>
              <a:off x="3223400" y="5219443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AP3</a:t>
              </a:r>
            </a:p>
          </p:txBody>
        </p:sp>
      </p:grpSp>
      <p:sp>
        <p:nvSpPr>
          <p:cNvPr id="135" name="Curved Left Arrow 134">
            <a:extLst>
              <a:ext uri="{FF2B5EF4-FFF2-40B4-BE49-F238E27FC236}">
                <a16:creationId xmlns:a16="http://schemas.microsoft.com/office/drawing/2014/main" id="{FC2E244A-18F8-AB40-8080-7F8141DA550B}"/>
              </a:ext>
            </a:extLst>
          </p:cNvPr>
          <p:cNvSpPr/>
          <p:nvPr/>
        </p:nvSpPr>
        <p:spPr>
          <a:xfrm>
            <a:off x="8367875" y="2378342"/>
            <a:ext cx="771272" cy="32488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024BA83-2D7A-2542-BC79-8E8CD3FAAFBA}"/>
              </a:ext>
            </a:extLst>
          </p:cNvPr>
          <p:cNvSpPr txBox="1"/>
          <p:nvPr/>
        </p:nvSpPr>
        <p:spPr>
          <a:xfrm>
            <a:off x="1265855" y="6148628"/>
            <a:ext cx="355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Without</a:t>
            </a:r>
            <a:r>
              <a:rPr lang="es-ES_tradnl" sz="2400" b="1" i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400" b="1" i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BSS</a:t>
            </a:r>
            <a:r>
              <a:rPr lang="es-ES_tradnl" sz="2400" b="1" i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400" b="1" i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Coloring</a:t>
            </a:r>
            <a:endParaRPr lang="es-ES_tradnl" sz="2400" b="1" i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1E48876-C3A1-9D46-BDD1-83FCC6006AAB}"/>
              </a:ext>
            </a:extLst>
          </p:cNvPr>
          <p:cNvSpPr txBox="1"/>
          <p:nvPr/>
        </p:nvSpPr>
        <p:spPr>
          <a:xfrm>
            <a:off x="6227455" y="6123340"/>
            <a:ext cx="3373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With</a:t>
            </a:r>
            <a:r>
              <a:rPr lang="es-ES_tradnl" sz="2400" b="1" i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400" b="1" i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BSS</a:t>
            </a:r>
            <a:r>
              <a:rPr lang="es-ES_tradnl" sz="2400" b="1" i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400" b="1" i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Coloring</a:t>
            </a:r>
            <a:endParaRPr lang="es-ES_tradnl" sz="2400" b="1" i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291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7882</TotalTime>
  <Words>1160</Words>
  <Application>Microsoft Office PowerPoint</Application>
  <PresentationFormat>Widescreen</PresentationFormat>
  <Paragraphs>228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Open Sans Extrabold</vt:lpstr>
      <vt:lpstr>Open Sans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García Irarragorri</dc:creator>
  <cp:lastModifiedBy>Kim Gunn</cp:lastModifiedBy>
  <cp:revision>264</cp:revision>
  <dcterms:created xsi:type="dcterms:W3CDTF">2020-03-09T19:49:21Z</dcterms:created>
  <dcterms:modified xsi:type="dcterms:W3CDTF">2022-06-23T16:27:33Z</dcterms:modified>
</cp:coreProperties>
</file>